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35"/>
  </p:notesMasterIdLst>
  <p:sldIdLst>
    <p:sldId id="312" r:id="rId3"/>
    <p:sldId id="256" r:id="rId4"/>
    <p:sldId id="303" r:id="rId5"/>
    <p:sldId id="304" r:id="rId6"/>
    <p:sldId id="305" r:id="rId7"/>
    <p:sldId id="306" r:id="rId8"/>
    <p:sldId id="307" r:id="rId9"/>
    <p:sldId id="291" r:id="rId10"/>
    <p:sldId id="302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8" r:id="rId22"/>
    <p:sldId id="309" r:id="rId23"/>
    <p:sldId id="272" r:id="rId24"/>
    <p:sldId id="262" r:id="rId25"/>
    <p:sldId id="279" r:id="rId26"/>
    <p:sldId id="275" r:id="rId27"/>
    <p:sldId id="266" r:id="rId28"/>
    <p:sldId id="280" r:id="rId29"/>
    <p:sldId id="267" r:id="rId30"/>
    <p:sldId id="276" r:id="rId31"/>
    <p:sldId id="277" r:id="rId32"/>
    <p:sldId id="310" r:id="rId33"/>
    <p:sldId id="31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14726C"/>
    <a:srgbClr val="465F6E"/>
    <a:srgbClr val="516F81"/>
    <a:srgbClr val="41748D"/>
    <a:srgbClr val="4D4D4D"/>
    <a:srgbClr val="333333"/>
    <a:srgbClr val="7A99AC"/>
    <a:srgbClr val="6F90A5"/>
    <a:srgbClr val="499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41"/>
    <p:restoredTop sz="91887"/>
  </p:normalViewPr>
  <p:slideViewPr>
    <p:cSldViewPr snapToGrid="0">
      <p:cViewPr varScale="1">
        <p:scale>
          <a:sx n="82" d="100"/>
          <a:sy n="82" d="100"/>
        </p:scale>
        <p:origin x="480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 Number of Outpatient Consultations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1827896"/>
        <c:axId val="501828288"/>
      </c:lineChart>
      <c:catAx>
        <c:axId val="501827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828288"/>
        <c:crosses val="autoZero"/>
        <c:auto val="1"/>
        <c:lblAlgn val="ctr"/>
        <c:lblOffset val="100"/>
        <c:noMultiLvlLbl val="0"/>
      </c:catAx>
      <c:valAx>
        <c:axId val="50182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827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37EF9-F368-4372-B788-375D6B181B03}" type="doc">
      <dgm:prSet loTypeId="urn:microsoft.com/office/officeart/2005/8/layout/radial1" loCatId="cycl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231FD4F-62C7-42EC-B0F6-4B3CF24A2575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Service Strategy</a:t>
          </a:r>
        </a:p>
      </dgm:t>
    </dgm:pt>
    <dgm:pt modelId="{747EC719-746E-40D6-B065-5C9562A067A2}" type="parTrans" cxnId="{A062C863-5B42-4C3E-B79A-2A0ED1D73D01}">
      <dgm:prSet/>
      <dgm:spPr/>
      <dgm:t>
        <a:bodyPr/>
        <a:lstStyle/>
        <a:p>
          <a:endParaRPr lang="en-US"/>
        </a:p>
      </dgm:t>
    </dgm:pt>
    <dgm:pt modelId="{F969E0E1-5E16-40B3-821B-9F069E115ADF}" type="sibTrans" cxnId="{A062C863-5B42-4C3E-B79A-2A0ED1D73D01}">
      <dgm:prSet/>
      <dgm:spPr/>
      <dgm:t>
        <a:bodyPr/>
        <a:lstStyle/>
        <a:p>
          <a:endParaRPr lang="en-US"/>
        </a:p>
      </dgm:t>
    </dgm:pt>
    <dgm:pt modelId="{866DEB43-BF72-4C70-BA68-A4A340879DE9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Service Design</a:t>
          </a:r>
        </a:p>
      </dgm:t>
    </dgm:pt>
    <dgm:pt modelId="{70141FD0-9AE9-4EDB-AC49-DFA8C86B7BD9}" type="parTrans" cxnId="{ACCD02ED-5F27-4471-AAAE-36867ED4F1E2}">
      <dgm:prSet/>
      <dgm:spPr/>
      <dgm:t>
        <a:bodyPr/>
        <a:lstStyle/>
        <a:p>
          <a:endParaRPr lang="en-US"/>
        </a:p>
      </dgm:t>
    </dgm:pt>
    <dgm:pt modelId="{5F048BFD-C648-4591-B6BB-F87A04977DAB}" type="sibTrans" cxnId="{ACCD02ED-5F27-4471-AAAE-36867ED4F1E2}">
      <dgm:prSet/>
      <dgm:spPr/>
      <dgm:t>
        <a:bodyPr/>
        <a:lstStyle/>
        <a:p>
          <a:endParaRPr lang="en-US"/>
        </a:p>
      </dgm:t>
    </dgm:pt>
    <dgm:pt modelId="{67555FF8-4DA3-4063-8BF6-F0DE7F68B29B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Service Transition</a:t>
          </a:r>
        </a:p>
      </dgm:t>
    </dgm:pt>
    <dgm:pt modelId="{833B9327-6A10-4554-80C5-CCB61CAC4C62}" type="parTrans" cxnId="{E3C61F35-4374-45E6-8024-27A565674606}">
      <dgm:prSet/>
      <dgm:spPr/>
      <dgm:t>
        <a:bodyPr/>
        <a:lstStyle/>
        <a:p>
          <a:endParaRPr lang="en-US"/>
        </a:p>
      </dgm:t>
    </dgm:pt>
    <dgm:pt modelId="{A097C030-1186-4C74-AEFA-9BF8717B382F}" type="sibTrans" cxnId="{E3C61F35-4374-45E6-8024-27A565674606}">
      <dgm:prSet/>
      <dgm:spPr/>
      <dgm:t>
        <a:bodyPr/>
        <a:lstStyle/>
        <a:p>
          <a:endParaRPr lang="en-US"/>
        </a:p>
      </dgm:t>
    </dgm:pt>
    <dgm:pt modelId="{83DE69B2-4910-4EB6-8F6B-097CE62260F7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Operations</a:t>
          </a:r>
        </a:p>
      </dgm:t>
    </dgm:pt>
    <dgm:pt modelId="{CA9912D6-CEC3-4840-9AE2-0A048935BDEB}" type="parTrans" cxnId="{1969690A-4FCA-42BE-A5A9-3811486CB9FE}">
      <dgm:prSet/>
      <dgm:spPr/>
      <dgm:t>
        <a:bodyPr/>
        <a:lstStyle/>
        <a:p>
          <a:endParaRPr lang="en-US"/>
        </a:p>
      </dgm:t>
    </dgm:pt>
    <dgm:pt modelId="{05B38D01-02BB-4F85-84D4-7446043824C0}" type="sibTrans" cxnId="{1969690A-4FCA-42BE-A5A9-3811486CB9FE}">
      <dgm:prSet/>
      <dgm:spPr/>
      <dgm:t>
        <a:bodyPr/>
        <a:lstStyle/>
        <a:p>
          <a:endParaRPr lang="en-US"/>
        </a:p>
      </dgm:t>
    </dgm:pt>
    <dgm:pt modelId="{B3CCF4F7-F4D9-4291-813F-011A446BFCF1}">
      <dgm:prSet phldrT="[Text]"/>
      <dgm:spPr/>
      <dgm:t>
        <a:bodyPr/>
        <a:lstStyle/>
        <a:p>
          <a:endParaRPr lang="en-US" dirty="0"/>
        </a:p>
      </dgm:t>
    </dgm:pt>
    <dgm:pt modelId="{B02223E2-DA55-4AC9-B6FB-EB216042275C}" type="parTrans" cxnId="{AA83AA07-9660-460D-88C0-71C168B13018}">
      <dgm:prSet/>
      <dgm:spPr/>
      <dgm:t>
        <a:bodyPr/>
        <a:lstStyle/>
        <a:p>
          <a:endParaRPr lang="en-US"/>
        </a:p>
      </dgm:t>
    </dgm:pt>
    <dgm:pt modelId="{0618F9AF-3C4C-4841-A429-DA969A820E15}" type="sibTrans" cxnId="{AA83AA07-9660-460D-88C0-71C168B13018}">
      <dgm:prSet/>
      <dgm:spPr/>
      <dgm:t>
        <a:bodyPr/>
        <a:lstStyle/>
        <a:p>
          <a:endParaRPr lang="en-US"/>
        </a:p>
      </dgm:t>
    </dgm:pt>
    <dgm:pt modelId="{0344D35B-F413-45C8-87D5-3AE1B34F0193}" type="pres">
      <dgm:prSet presAssocID="{26937EF9-F368-4372-B788-375D6B181B0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4195FF8-E62E-4451-9EDA-81942A40B962}" type="pres">
      <dgm:prSet presAssocID="{D231FD4F-62C7-42EC-B0F6-4B3CF24A2575}" presName="centerShape" presStyleLbl="node0" presStyleIdx="0" presStyleCnt="1" custScaleX="121117" custScaleY="110585" custLinFactNeighborX="233" custLinFactNeighborY="-225"/>
      <dgm:spPr/>
    </dgm:pt>
    <dgm:pt modelId="{47921EE8-FFB4-46B0-B900-F2EAEB491FC1}" type="pres">
      <dgm:prSet presAssocID="{70141FD0-9AE9-4EDB-AC49-DFA8C86B7BD9}" presName="Name9" presStyleLbl="parChTrans1D2" presStyleIdx="0" presStyleCnt="3"/>
      <dgm:spPr/>
    </dgm:pt>
    <dgm:pt modelId="{F7A65BF6-6BE3-45F2-B144-69379F5B8B35}" type="pres">
      <dgm:prSet presAssocID="{70141FD0-9AE9-4EDB-AC49-DFA8C86B7BD9}" presName="connTx" presStyleLbl="parChTrans1D2" presStyleIdx="0" presStyleCnt="3"/>
      <dgm:spPr/>
    </dgm:pt>
    <dgm:pt modelId="{3ED14B42-D8EF-4E41-9E24-06DC71CF49EA}" type="pres">
      <dgm:prSet presAssocID="{866DEB43-BF72-4C70-BA68-A4A340879DE9}" presName="node" presStyleLbl="node1" presStyleIdx="0" presStyleCnt="3">
        <dgm:presLayoutVars>
          <dgm:bulletEnabled val="1"/>
        </dgm:presLayoutVars>
      </dgm:prSet>
      <dgm:spPr/>
    </dgm:pt>
    <dgm:pt modelId="{122E46D1-66D2-4C66-9560-6F12FDBDE9FE}" type="pres">
      <dgm:prSet presAssocID="{833B9327-6A10-4554-80C5-CCB61CAC4C62}" presName="Name9" presStyleLbl="parChTrans1D2" presStyleIdx="1" presStyleCnt="3"/>
      <dgm:spPr/>
    </dgm:pt>
    <dgm:pt modelId="{9B9F08C7-AF4D-487E-A491-B94228A23E8C}" type="pres">
      <dgm:prSet presAssocID="{833B9327-6A10-4554-80C5-CCB61CAC4C62}" presName="connTx" presStyleLbl="parChTrans1D2" presStyleIdx="1" presStyleCnt="3"/>
      <dgm:spPr/>
    </dgm:pt>
    <dgm:pt modelId="{7BA041D1-264B-41AE-BA40-2E5733CFB55A}" type="pres">
      <dgm:prSet presAssocID="{67555FF8-4DA3-4063-8BF6-F0DE7F68B29B}" presName="node" presStyleLbl="node1" presStyleIdx="1" presStyleCnt="3">
        <dgm:presLayoutVars>
          <dgm:bulletEnabled val="1"/>
        </dgm:presLayoutVars>
      </dgm:prSet>
      <dgm:spPr/>
    </dgm:pt>
    <dgm:pt modelId="{8DFEBB13-158F-4215-A64B-D63D1CA55C46}" type="pres">
      <dgm:prSet presAssocID="{CA9912D6-CEC3-4840-9AE2-0A048935BDEB}" presName="Name9" presStyleLbl="parChTrans1D2" presStyleIdx="2" presStyleCnt="3"/>
      <dgm:spPr/>
    </dgm:pt>
    <dgm:pt modelId="{B8B24363-DF37-4246-BBE7-16B2D4BFD453}" type="pres">
      <dgm:prSet presAssocID="{CA9912D6-CEC3-4840-9AE2-0A048935BDEB}" presName="connTx" presStyleLbl="parChTrans1D2" presStyleIdx="2" presStyleCnt="3"/>
      <dgm:spPr/>
    </dgm:pt>
    <dgm:pt modelId="{C9942FF0-F08D-48B9-8F49-A8BE0BD890A8}" type="pres">
      <dgm:prSet presAssocID="{83DE69B2-4910-4EB6-8F6B-097CE62260F7}" presName="node" presStyleLbl="node1" presStyleIdx="2" presStyleCnt="3">
        <dgm:presLayoutVars>
          <dgm:bulletEnabled val="1"/>
        </dgm:presLayoutVars>
      </dgm:prSet>
      <dgm:spPr/>
    </dgm:pt>
  </dgm:ptLst>
  <dgm:cxnLst>
    <dgm:cxn modelId="{AA83AA07-9660-460D-88C0-71C168B13018}" srcId="{26937EF9-F368-4372-B788-375D6B181B03}" destId="{B3CCF4F7-F4D9-4291-813F-011A446BFCF1}" srcOrd="1" destOrd="0" parTransId="{B02223E2-DA55-4AC9-B6FB-EB216042275C}" sibTransId="{0618F9AF-3C4C-4841-A429-DA969A820E15}"/>
    <dgm:cxn modelId="{1969690A-4FCA-42BE-A5A9-3811486CB9FE}" srcId="{D231FD4F-62C7-42EC-B0F6-4B3CF24A2575}" destId="{83DE69B2-4910-4EB6-8F6B-097CE62260F7}" srcOrd="2" destOrd="0" parTransId="{CA9912D6-CEC3-4840-9AE2-0A048935BDEB}" sibTransId="{05B38D01-02BB-4F85-84D4-7446043824C0}"/>
    <dgm:cxn modelId="{412EB717-AA14-7F4D-A6C6-B8D353E114D9}" type="presOf" srcId="{D231FD4F-62C7-42EC-B0F6-4B3CF24A2575}" destId="{04195FF8-E62E-4451-9EDA-81942A40B962}" srcOrd="0" destOrd="0" presId="urn:microsoft.com/office/officeart/2005/8/layout/radial1"/>
    <dgm:cxn modelId="{0317171F-13BB-BE40-92BF-8F6B5614FBA8}" type="presOf" srcId="{833B9327-6A10-4554-80C5-CCB61CAC4C62}" destId="{122E46D1-66D2-4C66-9560-6F12FDBDE9FE}" srcOrd="0" destOrd="0" presId="urn:microsoft.com/office/officeart/2005/8/layout/radial1"/>
    <dgm:cxn modelId="{F0518028-F315-9B42-8D0A-FAE4EF56616C}" type="presOf" srcId="{CA9912D6-CEC3-4840-9AE2-0A048935BDEB}" destId="{B8B24363-DF37-4246-BBE7-16B2D4BFD453}" srcOrd="1" destOrd="0" presId="urn:microsoft.com/office/officeart/2005/8/layout/radial1"/>
    <dgm:cxn modelId="{E3C61F35-4374-45E6-8024-27A565674606}" srcId="{D231FD4F-62C7-42EC-B0F6-4B3CF24A2575}" destId="{67555FF8-4DA3-4063-8BF6-F0DE7F68B29B}" srcOrd="1" destOrd="0" parTransId="{833B9327-6A10-4554-80C5-CCB61CAC4C62}" sibTransId="{A097C030-1186-4C74-AEFA-9BF8717B382F}"/>
    <dgm:cxn modelId="{EE6B0443-2204-334F-A6D9-E58C11D554AA}" type="presOf" srcId="{70141FD0-9AE9-4EDB-AC49-DFA8C86B7BD9}" destId="{47921EE8-FFB4-46B0-B900-F2EAEB491FC1}" srcOrd="0" destOrd="0" presId="urn:microsoft.com/office/officeart/2005/8/layout/radial1"/>
    <dgm:cxn modelId="{AE40765F-82C1-764B-9854-40B459887A7A}" type="presOf" srcId="{83DE69B2-4910-4EB6-8F6B-097CE62260F7}" destId="{C9942FF0-F08D-48B9-8F49-A8BE0BD890A8}" srcOrd="0" destOrd="0" presId="urn:microsoft.com/office/officeart/2005/8/layout/radial1"/>
    <dgm:cxn modelId="{A062C863-5B42-4C3E-B79A-2A0ED1D73D01}" srcId="{26937EF9-F368-4372-B788-375D6B181B03}" destId="{D231FD4F-62C7-42EC-B0F6-4B3CF24A2575}" srcOrd="0" destOrd="0" parTransId="{747EC719-746E-40D6-B065-5C9562A067A2}" sibTransId="{F969E0E1-5E16-40B3-821B-9F069E115ADF}"/>
    <dgm:cxn modelId="{ADC8708F-AED3-AA43-BA6D-9A97D2D83990}" type="presOf" srcId="{866DEB43-BF72-4C70-BA68-A4A340879DE9}" destId="{3ED14B42-D8EF-4E41-9E24-06DC71CF49EA}" srcOrd="0" destOrd="0" presId="urn:microsoft.com/office/officeart/2005/8/layout/radial1"/>
    <dgm:cxn modelId="{D2800890-839B-934A-AB09-6E203BCF5492}" type="presOf" srcId="{833B9327-6A10-4554-80C5-CCB61CAC4C62}" destId="{9B9F08C7-AF4D-487E-A491-B94228A23E8C}" srcOrd="1" destOrd="0" presId="urn:microsoft.com/office/officeart/2005/8/layout/radial1"/>
    <dgm:cxn modelId="{457E7D90-8AF6-634F-9A6E-745211F713F3}" type="presOf" srcId="{67555FF8-4DA3-4063-8BF6-F0DE7F68B29B}" destId="{7BA041D1-264B-41AE-BA40-2E5733CFB55A}" srcOrd="0" destOrd="0" presId="urn:microsoft.com/office/officeart/2005/8/layout/radial1"/>
    <dgm:cxn modelId="{E49052B3-BF69-484D-B986-683BA3428C6C}" type="presOf" srcId="{70141FD0-9AE9-4EDB-AC49-DFA8C86B7BD9}" destId="{F7A65BF6-6BE3-45F2-B144-69379F5B8B35}" srcOrd="1" destOrd="0" presId="urn:microsoft.com/office/officeart/2005/8/layout/radial1"/>
    <dgm:cxn modelId="{D30754C5-3069-BD46-8D16-39B201E79974}" type="presOf" srcId="{26937EF9-F368-4372-B788-375D6B181B03}" destId="{0344D35B-F413-45C8-87D5-3AE1B34F0193}" srcOrd="0" destOrd="0" presId="urn:microsoft.com/office/officeart/2005/8/layout/radial1"/>
    <dgm:cxn modelId="{B090BFDC-7F42-044A-98B9-E6E0DE8673F5}" type="presOf" srcId="{CA9912D6-CEC3-4840-9AE2-0A048935BDEB}" destId="{8DFEBB13-158F-4215-A64B-D63D1CA55C46}" srcOrd="0" destOrd="0" presId="urn:microsoft.com/office/officeart/2005/8/layout/radial1"/>
    <dgm:cxn modelId="{ACCD02ED-5F27-4471-AAAE-36867ED4F1E2}" srcId="{D231FD4F-62C7-42EC-B0F6-4B3CF24A2575}" destId="{866DEB43-BF72-4C70-BA68-A4A340879DE9}" srcOrd="0" destOrd="0" parTransId="{70141FD0-9AE9-4EDB-AC49-DFA8C86B7BD9}" sibTransId="{5F048BFD-C648-4591-B6BB-F87A04977DAB}"/>
    <dgm:cxn modelId="{2CC5A724-2E88-5941-A9FB-0D23568ECF32}" type="presParOf" srcId="{0344D35B-F413-45C8-87D5-3AE1B34F0193}" destId="{04195FF8-E62E-4451-9EDA-81942A40B962}" srcOrd="0" destOrd="0" presId="urn:microsoft.com/office/officeart/2005/8/layout/radial1"/>
    <dgm:cxn modelId="{51A92FBC-86C4-EB49-8156-27F73B8ACF78}" type="presParOf" srcId="{0344D35B-F413-45C8-87D5-3AE1B34F0193}" destId="{47921EE8-FFB4-46B0-B900-F2EAEB491FC1}" srcOrd="1" destOrd="0" presId="urn:microsoft.com/office/officeart/2005/8/layout/radial1"/>
    <dgm:cxn modelId="{B6F38D69-97AD-B74F-BDC2-35DE99825773}" type="presParOf" srcId="{47921EE8-FFB4-46B0-B900-F2EAEB491FC1}" destId="{F7A65BF6-6BE3-45F2-B144-69379F5B8B35}" srcOrd="0" destOrd="0" presId="urn:microsoft.com/office/officeart/2005/8/layout/radial1"/>
    <dgm:cxn modelId="{CD74A660-EA68-694E-B7D5-4FF4779D3116}" type="presParOf" srcId="{0344D35B-F413-45C8-87D5-3AE1B34F0193}" destId="{3ED14B42-D8EF-4E41-9E24-06DC71CF49EA}" srcOrd="2" destOrd="0" presId="urn:microsoft.com/office/officeart/2005/8/layout/radial1"/>
    <dgm:cxn modelId="{61FA809F-5893-5E47-A573-BED9E9C12C7E}" type="presParOf" srcId="{0344D35B-F413-45C8-87D5-3AE1B34F0193}" destId="{122E46D1-66D2-4C66-9560-6F12FDBDE9FE}" srcOrd="3" destOrd="0" presId="urn:microsoft.com/office/officeart/2005/8/layout/radial1"/>
    <dgm:cxn modelId="{8C159D8A-1A43-134F-86B5-A2567C735510}" type="presParOf" srcId="{122E46D1-66D2-4C66-9560-6F12FDBDE9FE}" destId="{9B9F08C7-AF4D-487E-A491-B94228A23E8C}" srcOrd="0" destOrd="0" presId="urn:microsoft.com/office/officeart/2005/8/layout/radial1"/>
    <dgm:cxn modelId="{D4A34345-1B27-1A4B-AE18-31251FBE31D1}" type="presParOf" srcId="{0344D35B-F413-45C8-87D5-3AE1B34F0193}" destId="{7BA041D1-264B-41AE-BA40-2E5733CFB55A}" srcOrd="4" destOrd="0" presId="urn:microsoft.com/office/officeart/2005/8/layout/radial1"/>
    <dgm:cxn modelId="{6C966BD2-81B6-7846-9A47-FFB396CEA3AA}" type="presParOf" srcId="{0344D35B-F413-45C8-87D5-3AE1B34F0193}" destId="{8DFEBB13-158F-4215-A64B-D63D1CA55C46}" srcOrd="5" destOrd="0" presId="urn:microsoft.com/office/officeart/2005/8/layout/radial1"/>
    <dgm:cxn modelId="{D6806D79-E8FA-7045-B2D2-CF58137A18B5}" type="presParOf" srcId="{8DFEBB13-158F-4215-A64B-D63D1CA55C46}" destId="{B8B24363-DF37-4246-BBE7-16B2D4BFD453}" srcOrd="0" destOrd="0" presId="urn:microsoft.com/office/officeart/2005/8/layout/radial1"/>
    <dgm:cxn modelId="{9AADE829-CB9B-0442-9484-A219F8C7D49D}" type="presParOf" srcId="{0344D35B-F413-45C8-87D5-3AE1B34F0193}" destId="{C9942FF0-F08D-48B9-8F49-A8BE0BD890A8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2830E9-5645-9A40-B1F4-E99303A2EA2F}" type="doc">
      <dgm:prSet loTypeId="urn:microsoft.com/office/officeart/2005/8/layout/arrow1" loCatId="" qsTypeId="urn:microsoft.com/office/officeart/2005/8/quickstyle/simple4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A8CA8147-FC3C-6C49-9C42-CFCC7C005DD0}" type="pres">
      <dgm:prSet presAssocID="{6F2830E9-5645-9A40-B1F4-E99303A2EA2F}" presName="cycle" presStyleCnt="0">
        <dgm:presLayoutVars>
          <dgm:dir/>
          <dgm:resizeHandles val="exact"/>
        </dgm:presLayoutVars>
      </dgm:prSet>
      <dgm:spPr/>
    </dgm:pt>
  </dgm:ptLst>
  <dgm:cxnLst>
    <dgm:cxn modelId="{79103DBA-0A9B-6A48-944D-BA2C66F3C030}" type="presOf" srcId="{6F2830E9-5645-9A40-B1F4-E99303A2EA2F}" destId="{A8CA8147-FC3C-6C49-9C42-CFCC7C005DD0}" srcOrd="0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57D682-9473-457F-B104-DDC76624DBFE}" type="doc">
      <dgm:prSet loTypeId="urn:microsoft.com/office/officeart/2005/8/layout/lProcess3" loCatId="process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6CFBC12C-8989-4892-85AE-C3DD1FF230BD}">
      <dgm:prSet phldrT="[Text]"/>
      <dgm:spPr/>
      <dgm:t>
        <a:bodyPr/>
        <a:lstStyle/>
        <a:p>
          <a:r>
            <a:rPr lang="en-US" dirty="0"/>
            <a:t>Clinical</a:t>
          </a:r>
        </a:p>
      </dgm:t>
    </dgm:pt>
    <dgm:pt modelId="{3156CDA4-4707-4EB6-9C98-65D692CBBE92}" type="parTrans" cxnId="{48E9372F-E799-4DAC-A0D2-908E60CE93F0}">
      <dgm:prSet/>
      <dgm:spPr/>
      <dgm:t>
        <a:bodyPr/>
        <a:lstStyle/>
        <a:p>
          <a:endParaRPr lang="en-US"/>
        </a:p>
      </dgm:t>
    </dgm:pt>
    <dgm:pt modelId="{0BC1F5D3-6EF1-4DAD-BD20-9F7DD1910171}" type="sibTrans" cxnId="{48E9372F-E799-4DAC-A0D2-908E60CE93F0}">
      <dgm:prSet/>
      <dgm:spPr/>
      <dgm:t>
        <a:bodyPr/>
        <a:lstStyle/>
        <a:p>
          <a:endParaRPr lang="en-US"/>
        </a:p>
      </dgm:t>
    </dgm:pt>
    <dgm:pt modelId="{1542424E-C933-4ACB-ACAE-55EFC701F861}">
      <dgm:prSet phldrT="[Text]"/>
      <dgm:spPr/>
      <dgm:t>
        <a:bodyPr/>
        <a:lstStyle/>
        <a:p>
          <a:r>
            <a:rPr lang="en-US" dirty="0"/>
            <a:t>Protocols</a:t>
          </a:r>
        </a:p>
      </dgm:t>
    </dgm:pt>
    <dgm:pt modelId="{610A7D84-52D6-48E8-951A-07AEB96D67EF}" type="parTrans" cxnId="{A23A2BA8-3264-4510-946F-3BA7A5D670B7}">
      <dgm:prSet/>
      <dgm:spPr/>
      <dgm:t>
        <a:bodyPr/>
        <a:lstStyle/>
        <a:p>
          <a:endParaRPr lang="en-US"/>
        </a:p>
      </dgm:t>
    </dgm:pt>
    <dgm:pt modelId="{460AFD2F-B9FF-4023-BC51-B06DBC88F85F}" type="sibTrans" cxnId="{A23A2BA8-3264-4510-946F-3BA7A5D670B7}">
      <dgm:prSet/>
      <dgm:spPr/>
      <dgm:t>
        <a:bodyPr/>
        <a:lstStyle/>
        <a:p>
          <a:endParaRPr lang="en-US"/>
        </a:p>
      </dgm:t>
    </dgm:pt>
    <dgm:pt modelId="{6B9F2E87-C66F-4BEA-9F2F-C5CCEE749A74}">
      <dgm:prSet phldrT="[Text]"/>
      <dgm:spPr/>
      <dgm:t>
        <a:bodyPr/>
        <a:lstStyle/>
        <a:p>
          <a:r>
            <a:rPr lang="en-US" dirty="0"/>
            <a:t> Workflows</a:t>
          </a:r>
        </a:p>
      </dgm:t>
    </dgm:pt>
    <dgm:pt modelId="{BABE2EB9-5640-413F-9DE5-0C57CC7F9C93}" type="parTrans" cxnId="{9E9A751E-B93F-4642-BCA1-5C3B77F1E6A9}">
      <dgm:prSet/>
      <dgm:spPr/>
      <dgm:t>
        <a:bodyPr/>
        <a:lstStyle/>
        <a:p>
          <a:endParaRPr lang="en-US"/>
        </a:p>
      </dgm:t>
    </dgm:pt>
    <dgm:pt modelId="{7E1348CC-2B13-49B0-A8B9-81306519CAA1}" type="sibTrans" cxnId="{9E9A751E-B93F-4642-BCA1-5C3B77F1E6A9}">
      <dgm:prSet/>
      <dgm:spPr/>
      <dgm:t>
        <a:bodyPr/>
        <a:lstStyle/>
        <a:p>
          <a:endParaRPr lang="en-US"/>
        </a:p>
      </dgm:t>
    </dgm:pt>
    <dgm:pt modelId="{035B6F15-B6E6-4D99-8B96-396FC24B55F3}">
      <dgm:prSet phldrT="[Text]"/>
      <dgm:spPr/>
      <dgm:t>
        <a:bodyPr/>
        <a:lstStyle/>
        <a:p>
          <a:r>
            <a:rPr lang="en-US" dirty="0"/>
            <a:t>Technology</a:t>
          </a:r>
        </a:p>
      </dgm:t>
    </dgm:pt>
    <dgm:pt modelId="{0C2B3E46-E3E0-4B92-9201-DB2D43A7650D}" type="parTrans" cxnId="{7FA651B3-4DBC-484B-9455-F3928960C1AC}">
      <dgm:prSet/>
      <dgm:spPr/>
      <dgm:t>
        <a:bodyPr/>
        <a:lstStyle/>
        <a:p>
          <a:endParaRPr lang="en-US"/>
        </a:p>
      </dgm:t>
    </dgm:pt>
    <dgm:pt modelId="{342EE7E2-FFAB-4EEC-B8C3-2A2EA9E0299B}" type="sibTrans" cxnId="{7FA651B3-4DBC-484B-9455-F3928960C1AC}">
      <dgm:prSet/>
      <dgm:spPr/>
      <dgm:t>
        <a:bodyPr/>
        <a:lstStyle/>
        <a:p>
          <a:endParaRPr lang="en-US"/>
        </a:p>
      </dgm:t>
    </dgm:pt>
    <dgm:pt modelId="{A51E9D3E-BE5B-4756-B3DD-52422A9ED6FD}">
      <dgm:prSet phldrT="[Text]"/>
      <dgm:spPr/>
      <dgm:t>
        <a:bodyPr/>
        <a:lstStyle/>
        <a:p>
          <a:r>
            <a:rPr lang="en-US" dirty="0"/>
            <a:t>Equipment and Site Assessment</a:t>
          </a:r>
        </a:p>
      </dgm:t>
    </dgm:pt>
    <dgm:pt modelId="{72317C29-3857-4D3A-8922-9320E070444A}" type="parTrans" cxnId="{9863CABE-8E77-41E9-83E1-0D5EDF558436}">
      <dgm:prSet/>
      <dgm:spPr/>
      <dgm:t>
        <a:bodyPr/>
        <a:lstStyle/>
        <a:p>
          <a:endParaRPr lang="en-US"/>
        </a:p>
      </dgm:t>
    </dgm:pt>
    <dgm:pt modelId="{4F0093DF-D71A-4F80-9405-BDB612E5972D}" type="sibTrans" cxnId="{9863CABE-8E77-41E9-83E1-0D5EDF558436}">
      <dgm:prSet/>
      <dgm:spPr/>
      <dgm:t>
        <a:bodyPr/>
        <a:lstStyle/>
        <a:p>
          <a:endParaRPr lang="en-US"/>
        </a:p>
      </dgm:t>
    </dgm:pt>
    <dgm:pt modelId="{23C31DEB-0C1D-40FC-BE0C-20C41D20020B}">
      <dgm:prSet phldrT="[Text]"/>
      <dgm:spPr/>
      <dgm:t>
        <a:bodyPr/>
        <a:lstStyle/>
        <a:p>
          <a:r>
            <a:rPr lang="en-US"/>
            <a:t>Procurement</a:t>
          </a:r>
          <a:endParaRPr lang="en-US" dirty="0"/>
        </a:p>
      </dgm:t>
    </dgm:pt>
    <dgm:pt modelId="{FF4DE48F-D26D-4511-B010-097A03C74558}" type="parTrans" cxnId="{FE9CB96D-8C80-420D-A33D-6C68E823A13A}">
      <dgm:prSet/>
      <dgm:spPr/>
      <dgm:t>
        <a:bodyPr/>
        <a:lstStyle/>
        <a:p>
          <a:endParaRPr lang="en-US"/>
        </a:p>
      </dgm:t>
    </dgm:pt>
    <dgm:pt modelId="{758AC492-F5FB-4552-8BD6-4AA54CFB7FC0}" type="sibTrans" cxnId="{FE9CB96D-8C80-420D-A33D-6C68E823A13A}">
      <dgm:prSet/>
      <dgm:spPr/>
      <dgm:t>
        <a:bodyPr/>
        <a:lstStyle/>
        <a:p>
          <a:endParaRPr lang="en-US"/>
        </a:p>
      </dgm:t>
    </dgm:pt>
    <dgm:pt modelId="{394BAD0A-ACD8-4D38-983C-D72ED1DDA27B}">
      <dgm:prSet phldrT="[Text]"/>
      <dgm:spPr/>
      <dgm:t>
        <a:bodyPr/>
        <a:lstStyle/>
        <a:p>
          <a:r>
            <a:rPr lang="en-US" dirty="0"/>
            <a:t>Administrative</a:t>
          </a:r>
        </a:p>
      </dgm:t>
    </dgm:pt>
    <dgm:pt modelId="{8C5654CD-6B2F-4D28-A5C6-A8A130DB98C4}" type="parTrans" cxnId="{D0B20E95-8317-4AE1-85C3-7F8E00ACD719}">
      <dgm:prSet/>
      <dgm:spPr/>
      <dgm:t>
        <a:bodyPr/>
        <a:lstStyle/>
        <a:p>
          <a:endParaRPr lang="en-US"/>
        </a:p>
      </dgm:t>
    </dgm:pt>
    <dgm:pt modelId="{31E6A97E-CF61-49EB-890F-19560247BE18}" type="sibTrans" cxnId="{D0B20E95-8317-4AE1-85C3-7F8E00ACD719}">
      <dgm:prSet/>
      <dgm:spPr/>
      <dgm:t>
        <a:bodyPr/>
        <a:lstStyle/>
        <a:p>
          <a:endParaRPr lang="en-US"/>
        </a:p>
      </dgm:t>
    </dgm:pt>
    <dgm:pt modelId="{24318D8F-F3B3-4B39-9CA8-640EB508A17A}">
      <dgm:prSet phldrT="[Text]"/>
      <dgm:spPr/>
      <dgm:t>
        <a:bodyPr/>
        <a:lstStyle/>
        <a:p>
          <a:r>
            <a:rPr lang="en-US" dirty="0"/>
            <a:t>Legal</a:t>
          </a:r>
        </a:p>
      </dgm:t>
    </dgm:pt>
    <dgm:pt modelId="{DC3627B5-4DAA-4DD9-A953-6FB6886345B0}" type="parTrans" cxnId="{260FA552-A132-498A-89D8-A5D2DCA11A14}">
      <dgm:prSet/>
      <dgm:spPr/>
      <dgm:t>
        <a:bodyPr/>
        <a:lstStyle/>
        <a:p>
          <a:endParaRPr lang="en-US"/>
        </a:p>
      </dgm:t>
    </dgm:pt>
    <dgm:pt modelId="{B90FA71A-A4B9-4EEE-9276-2620FB8176D8}" type="sibTrans" cxnId="{260FA552-A132-498A-89D8-A5D2DCA11A14}">
      <dgm:prSet/>
      <dgm:spPr/>
      <dgm:t>
        <a:bodyPr/>
        <a:lstStyle/>
        <a:p>
          <a:endParaRPr lang="en-US"/>
        </a:p>
      </dgm:t>
    </dgm:pt>
    <dgm:pt modelId="{6E9D0F2B-D6D5-4072-B96A-A5576189F384}">
      <dgm:prSet phldrT="[Text]"/>
      <dgm:spPr/>
      <dgm:t>
        <a:bodyPr/>
        <a:lstStyle/>
        <a:p>
          <a:r>
            <a:rPr lang="en-US" dirty="0"/>
            <a:t>Credentialing - Regulatory</a:t>
          </a:r>
        </a:p>
      </dgm:t>
    </dgm:pt>
    <dgm:pt modelId="{E5910ED2-C243-4F12-BCF5-6DD0EE47F673}" type="parTrans" cxnId="{34CACB6C-BF24-438E-9D39-AB41F49883F3}">
      <dgm:prSet/>
      <dgm:spPr/>
      <dgm:t>
        <a:bodyPr/>
        <a:lstStyle/>
        <a:p>
          <a:endParaRPr lang="en-US"/>
        </a:p>
      </dgm:t>
    </dgm:pt>
    <dgm:pt modelId="{D777BF96-248B-4653-919B-6291150C582A}" type="sibTrans" cxnId="{34CACB6C-BF24-438E-9D39-AB41F49883F3}">
      <dgm:prSet/>
      <dgm:spPr/>
      <dgm:t>
        <a:bodyPr/>
        <a:lstStyle/>
        <a:p>
          <a:endParaRPr lang="en-US"/>
        </a:p>
      </dgm:t>
    </dgm:pt>
    <dgm:pt modelId="{F13948E4-CC52-4915-B59E-18F1503B211C}">
      <dgm:prSet/>
      <dgm:spPr/>
      <dgm:t>
        <a:bodyPr/>
        <a:lstStyle/>
        <a:p>
          <a:r>
            <a:rPr lang="en-US" dirty="0"/>
            <a:t>Outcomes</a:t>
          </a:r>
        </a:p>
      </dgm:t>
    </dgm:pt>
    <dgm:pt modelId="{55DF5B0B-58D8-4DBE-9B67-680176325136}" type="parTrans" cxnId="{FC3866F3-B12B-4985-80B9-C14D74C219A5}">
      <dgm:prSet/>
      <dgm:spPr/>
      <dgm:t>
        <a:bodyPr/>
        <a:lstStyle/>
        <a:p>
          <a:endParaRPr lang="en-US"/>
        </a:p>
      </dgm:t>
    </dgm:pt>
    <dgm:pt modelId="{1A130E06-DD2E-43C0-8A1E-1B1967A4AC0E}" type="sibTrans" cxnId="{FC3866F3-B12B-4985-80B9-C14D74C219A5}">
      <dgm:prSet/>
      <dgm:spPr/>
      <dgm:t>
        <a:bodyPr/>
        <a:lstStyle/>
        <a:p>
          <a:endParaRPr lang="en-US"/>
        </a:p>
      </dgm:t>
    </dgm:pt>
    <dgm:pt modelId="{6441A8BA-5880-4B50-A465-951844CDEA8C}">
      <dgm:prSet/>
      <dgm:spPr/>
      <dgm:t>
        <a:bodyPr/>
        <a:lstStyle/>
        <a:p>
          <a:r>
            <a:rPr lang="en-US" dirty="0"/>
            <a:t>Performance Metrics</a:t>
          </a:r>
        </a:p>
      </dgm:t>
    </dgm:pt>
    <dgm:pt modelId="{20EA280E-8B54-4BCD-B3BD-464C8B96DFE3}" type="parTrans" cxnId="{42DFDBBA-C97D-4710-A3E0-6DCDD78D57E2}">
      <dgm:prSet/>
      <dgm:spPr/>
      <dgm:t>
        <a:bodyPr/>
        <a:lstStyle/>
        <a:p>
          <a:endParaRPr lang="en-US"/>
        </a:p>
      </dgm:t>
    </dgm:pt>
    <dgm:pt modelId="{F10C66ED-1475-4FF6-BB51-EFA2F252598E}" type="sibTrans" cxnId="{42DFDBBA-C97D-4710-A3E0-6DCDD78D57E2}">
      <dgm:prSet/>
      <dgm:spPr/>
      <dgm:t>
        <a:bodyPr/>
        <a:lstStyle/>
        <a:p>
          <a:endParaRPr lang="en-US"/>
        </a:p>
      </dgm:t>
    </dgm:pt>
    <dgm:pt modelId="{3355E04B-C87B-425A-AD0A-74CEC31223B3}">
      <dgm:prSet/>
      <dgm:spPr/>
      <dgm:t>
        <a:bodyPr/>
        <a:lstStyle/>
        <a:p>
          <a:r>
            <a:rPr lang="en-US" dirty="0"/>
            <a:t>KPI Tracking</a:t>
          </a:r>
        </a:p>
      </dgm:t>
    </dgm:pt>
    <dgm:pt modelId="{43F563C5-4377-41DB-8F09-4EE1D200DD74}" type="parTrans" cxnId="{723F7B2E-C113-47B7-9DA2-05D7721ABB14}">
      <dgm:prSet/>
      <dgm:spPr/>
      <dgm:t>
        <a:bodyPr/>
        <a:lstStyle/>
        <a:p>
          <a:endParaRPr lang="en-US"/>
        </a:p>
      </dgm:t>
    </dgm:pt>
    <dgm:pt modelId="{F8C183D5-CFA8-4EB0-B6A8-61B3B6E649C0}" type="sibTrans" cxnId="{723F7B2E-C113-47B7-9DA2-05D7721ABB14}">
      <dgm:prSet/>
      <dgm:spPr/>
      <dgm:t>
        <a:bodyPr/>
        <a:lstStyle/>
        <a:p>
          <a:endParaRPr lang="en-US"/>
        </a:p>
      </dgm:t>
    </dgm:pt>
    <dgm:pt modelId="{48A3156F-CDE5-4DE6-A16C-CF957854A3BC}">
      <dgm:prSet/>
      <dgm:spPr/>
      <dgm:t>
        <a:bodyPr/>
        <a:lstStyle/>
        <a:p>
          <a:r>
            <a:rPr lang="en-US" dirty="0"/>
            <a:t>Billing - Compliance</a:t>
          </a:r>
        </a:p>
      </dgm:t>
    </dgm:pt>
    <dgm:pt modelId="{FCDF02F6-61D4-4917-B6CB-53F096046ABB}" type="parTrans" cxnId="{FF63D164-5BBE-4717-8085-199A229D8148}">
      <dgm:prSet/>
      <dgm:spPr/>
      <dgm:t>
        <a:bodyPr/>
        <a:lstStyle/>
        <a:p>
          <a:endParaRPr lang="en-US"/>
        </a:p>
      </dgm:t>
    </dgm:pt>
    <dgm:pt modelId="{C3C85471-BBB3-48FE-BA29-EBF739CA72EC}" type="sibTrans" cxnId="{FF63D164-5BBE-4717-8085-199A229D8148}">
      <dgm:prSet/>
      <dgm:spPr/>
      <dgm:t>
        <a:bodyPr/>
        <a:lstStyle/>
        <a:p>
          <a:endParaRPr lang="en-US"/>
        </a:p>
      </dgm:t>
    </dgm:pt>
    <dgm:pt modelId="{EADC6831-0713-4DE2-9980-997819BFE959}">
      <dgm:prSet/>
      <dgm:spPr/>
      <dgm:t>
        <a:bodyPr/>
        <a:lstStyle/>
        <a:p>
          <a:r>
            <a:rPr lang="en-US" dirty="0"/>
            <a:t>Outcomes Reporting</a:t>
          </a:r>
        </a:p>
      </dgm:t>
    </dgm:pt>
    <dgm:pt modelId="{443A9C32-4586-4B80-AE00-8BDE2C5FC309}" type="parTrans" cxnId="{ECEC6EDA-2438-4B83-8CC8-A63DB60CDF97}">
      <dgm:prSet/>
      <dgm:spPr/>
      <dgm:t>
        <a:bodyPr/>
        <a:lstStyle/>
        <a:p>
          <a:endParaRPr lang="en-US"/>
        </a:p>
      </dgm:t>
    </dgm:pt>
    <dgm:pt modelId="{0101B034-23B5-4F86-A403-F3110A26B14B}" type="sibTrans" cxnId="{ECEC6EDA-2438-4B83-8CC8-A63DB60CDF97}">
      <dgm:prSet/>
      <dgm:spPr/>
      <dgm:t>
        <a:bodyPr/>
        <a:lstStyle/>
        <a:p>
          <a:endParaRPr lang="en-US"/>
        </a:p>
      </dgm:t>
    </dgm:pt>
    <dgm:pt modelId="{29B7024B-3E79-4F44-AE72-EDA8040456E6}">
      <dgm:prSet/>
      <dgm:spPr/>
      <dgm:t>
        <a:bodyPr/>
        <a:lstStyle/>
        <a:p>
          <a:r>
            <a:rPr lang="en-US" dirty="0"/>
            <a:t>Installation</a:t>
          </a:r>
        </a:p>
      </dgm:t>
    </dgm:pt>
    <dgm:pt modelId="{0E1D43ED-F103-4325-A937-5957ACE3280C}" type="parTrans" cxnId="{ADB303DB-86C1-45FA-BFDD-D7DCF81F0A7B}">
      <dgm:prSet/>
      <dgm:spPr/>
      <dgm:t>
        <a:bodyPr/>
        <a:lstStyle/>
        <a:p>
          <a:endParaRPr lang="en-US"/>
        </a:p>
      </dgm:t>
    </dgm:pt>
    <dgm:pt modelId="{F1E8A0B4-4690-4331-855F-43C844B66A4A}" type="sibTrans" cxnId="{ADB303DB-86C1-45FA-BFDD-D7DCF81F0A7B}">
      <dgm:prSet/>
      <dgm:spPr/>
      <dgm:t>
        <a:bodyPr/>
        <a:lstStyle/>
        <a:p>
          <a:endParaRPr lang="en-US"/>
        </a:p>
      </dgm:t>
    </dgm:pt>
    <dgm:pt modelId="{85FA1DD9-9080-4BD8-8117-2C6C47AF8617}">
      <dgm:prSet/>
      <dgm:spPr/>
      <dgm:t>
        <a:bodyPr/>
        <a:lstStyle/>
        <a:p>
          <a:r>
            <a:rPr lang="en-US" dirty="0"/>
            <a:t>Test Scripts</a:t>
          </a:r>
        </a:p>
      </dgm:t>
    </dgm:pt>
    <dgm:pt modelId="{E9AB9509-D745-4D51-9A66-BE11A9FA50AF}" type="parTrans" cxnId="{549E3FF9-ED24-421B-8F2E-BCF4FF4EE5F9}">
      <dgm:prSet/>
      <dgm:spPr/>
      <dgm:t>
        <a:bodyPr/>
        <a:lstStyle/>
        <a:p>
          <a:endParaRPr lang="en-US"/>
        </a:p>
      </dgm:t>
    </dgm:pt>
    <dgm:pt modelId="{6481D9E4-5876-410C-AC2C-4782EAFDB8DF}" type="sibTrans" cxnId="{549E3FF9-ED24-421B-8F2E-BCF4FF4EE5F9}">
      <dgm:prSet/>
      <dgm:spPr/>
      <dgm:t>
        <a:bodyPr/>
        <a:lstStyle/>
        <a:p>
          <a:endParaRPr lang="en-US"/>
        </a:p>
      </dgm:t>
    </dgm:pt>
    <dgm:pt modelId="{102B1BC8-4877-4C34-881A-265212FA00B3}" type="pres">
      <dgm:prSet presAssocID="{5C57D682-9473-457F-B104-DDC76624DBF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5F3DAB9-CD3A-43A0-8956-F606B36C566D}" type="pres">
      <dgm:prSet presAssocID="{6CFBC12C-8989-4892-85AE-C3DD1FF230BD}" presName="horFlow" presStyleCnt="0"/>
      <dgm:spPr/>
    </dgm:pt>
    <dgm:pt modelId="{1FE919D2-3D83-4FF5-BA31-2F0D9BF22AE0}" type="pres">
      <dgm:prSet presAssocID="{6CFBC12C-8989-4892-85AE-C3DD1FF230BD}" presName="bigChev" presStyleLbl="node1" presStyleIdx="0" presStyleCnt="4"/>
      <dgm:spPr/>
    </dgm:pt>
    <dgm:pt modelId="{F67D1885-D285-4300-AF91-D28698779F64}" type="pres">
      <dgm:prSet presAssocID="{610A7D84-52D6-48E8-951A-07AEB96D67EF}" presName="parTrans" presStyleCnt="0"/>
      <dgm:spPr/>
    </dgm:pt>
    <dgm:pt modelId="{0B7499EC-2A69-4DF9-81CB-0439B8F7AF04}" type="pres">
      <dgm:prSet presAssocID="{1542424E-C933-4ACB-ACAE-55EFC701F861}" presName="node" presStyleLbl="alignAccFollowNode1" presStyleIdx="0" presStyleCnt="12">
        <dgm:presLayoutVars>
          <dgm:bulletEnabled val="1"/>
        </dgm:presLayoutVars>
      </dgm:prSet>
      <dgm:spPr/>
    </dgm:pt>
    <dgm:pt modelId="{DA014C01-ECDF-4C07-9825-FD74B4FC4C94}" type="pres">
      <dgm:prSet presAssocID="{460AFD2F-B9FF-4023-BC51-B06DBC88F85F}" presName="sibTrans" presStyleCnt="0"/>
      <dgm:spPr/>
    </dgm:pt>
    <dgm:pt modelId="{F07299DD-C94C-44B7-AB04-C43AC201CE7B}" type="pres">
      <dgm:prSet presAssocID="{6B9F2E87-C66F-4BEA-9F2F-C5CCEE749A74}" presName="node" presStyleLbl="alignAccFollowNode1" presStyleIdx="1" presStyleCnt="12">
        <dgm:presLayoutVars>
          <dgm:bulletEnabled val="1"/>
        </dgm:presLayoutVars>
      </dgm:prSet>
      <dgm:spPr/>
    </dgm:pt>
    <dgm:pt modelId="{87906625-397E-4F20-9F9F-F258F26CFA8D}" type="pres">
      <dgm:prSet presAssocID="{7E1348CC-2B13-49B0-A8B9-81306519CAA1}" presName="sibTrans" presStyleCnt="0"/>
      <dgm:spPr/>
    </dgm:pt>
    <dgm:pt modelId="{9E2AA1C0-8DAC-43EF-A3DE-0CB88EA30D04}" type="pres">
      <dgm:prSet presAssocID="{85FA1DD9-9080-4BD8-8117-2C6C47AF8617}" presName="node" presStyleLbl="alignAccFollowNode1" presStyleIdx="2" presStyleCnt="12">
        <dgm:presLayoutVars>
          <dgm:bulletEnabled val="1"/>
        </dgm:presLayoutVars>
      </dgm:prSet>
      <dgm:spPr/>
    </dgm:pt>
    <dgm:pt modelId="{22C9C0FE-66C2-4784-A26A-2BBA34F1EB36}" type="pres">
      <dgm:prSet presAssocID="{6CFBC12C-8989-4892-85AE-C3DD1FF230BD}" presName="vSp" presStyleCnt="0"/>
      <dgm:spPr/>
    </dgm:pt>
    <dgm:pt modelId="{029CF102-E4F7-43DB-9467-83C7837D1DA0}" type="pres">
      <dgm:prSet presAssocID="{035B6F15-B6E6-4D99-8B96-396FC24B55F3}" presName="horFlow" presStyleCnt="0"/>
      <dgm:spPr/>
    </dgm:pt>
    <dgm:pt modelId="{9074BE18-8416-4EC0-98B5-59B25EAD78BC}" type="pres">
      <dgm:prSet presAssocID="{035B6F15-B6E6-4D99-8B96-396FC24B55F3}" presName="bigChev" presStyleLbl="node1" presStyleIdx="1" presStyleCnt="4"/>
      <dgm:spPr/>
    </dgm:pt>
    <dgm:pt modelId="{885FC4D3-A4C7-4755-9714-80D76787408A}" type="pres">
      <dgm:prSet presAssocID="{72317C29-3857-4D3A-8922-9320E070444A}" presName="parTrans" presStyleCnt="0"/>
      <dgm:spPr/>
    </dgm:pt>
    <dgm:pt modelId="{76FB3978-E3C9-4A9F-8319-F118A8EC4FF4}" type="pres">
      <dgm:prSet presAssocID="{A51E9D3E-BE5B-4756-B3DD-52422A9ED6FD}" presName="node" presStyleLbl="alignAccFollowNode1" presStyleIdx="3" presStyleCnt="12">
        <dgm:presLayoutVars>
          <dgm:bulletEnabled val="1"/>
        </dgm:presLayoutVars>
      </dgm:prSet>
      <dgm:spPr/>
    </dgm:pt>
    <dgm:pt modelId="{AE550725-1FCC-4396-AB60-BB9431797B48}" type="pres">
      <dgm:prSet presAssocID="{4F0093DF-D71A-4F80-9405-BDB612E5972D}" presName="sibTrans" presStyleCnt="0"/>
      <dgm:spPr/>
    </dgm:pt>
    <dgm:pt modelId="{EA5397B3-7BB3-45E5-A9E9-2A53F1B2ABED}" type="pres">
      <dgm:prSet presAssocID="{23C31DEB-0C1D-40FC-BE0C-20C41D20020B}" presName="node" presStyleLbl="alignAccFollowNode1" presStyleIdx="4" presStyleCnt="12">
        <dgm:presLayoutVars>
          <dgm:bulletEnabled val="1"/>
        </dgm:presLayoutVars>
      </dgm:prSet>
      <dgm:spPr/>
    </dgm:pt>
    <dgm:pt modelId="{A1AA35AC-6FAF-4BD2-AFEB-F62AC8348FF7}" type="pres">
      <dgm:prSet presAssocID="{758AC492-F5FB-4552-8BD6-4AA54CFB7FC0}" presName="sibTrans" presStyleCnt="0"/>
      <dgm:spPr/>
    </dgm:pt>
    <dgm:pt modelId="{BE8B792F-DCA6-4E29-9661-5FDA2095A27B}" type="pres">
      <dgm:prSet presAssocID="{29B7024B-3E79-4F44-AE72-EDA8040456E6}" presName="node" presStyleLbl="alignAccFollowNode1" presStyleIdx="5" presStyleCnt="12">
        <dgm:presLayoutVars>
          <dgm:bulletEnabled val="1"/>
        </dgm:presLayoutVars>
      </dgm:prSet>
      <dgm:spPr/>
    </dgm:pt>
    <dgm:pt modelId="{B191CC66-9BDF-4AD1-8970-C7897F71004C}" type="pres">
      <dgm:prSet presAssocID="{035B6F15-B6E6-4D99-8B96-396FC24B55F3}" presName="vSp" presStyleCnt="0"/>
      <dgm:spPr/>
    </dgm:pt>
    <dgm:pt modelId="{0658697D-2E5A-4174-9FEC-28A066A24FD8}" type="pres">
      <dgm:prSet presAssocID="{394BAD0A-ACD8-4D38-983C-D72ED1DDA27B}" presName="horFlow" presStyleCnt="0"/>
      <dgm:spPr/>
    </dgm:pt>
    <dgm:pt modelId="{85CEC813-F022-4BD0-B163-A66048980BE5}" type="pres">
      <dgm:prSet presAssocID="{394BAD0A-ACD8-4D38-983C-D72ED1DDA27B}" presName="bigChev" presStyleLbl="node1" presStyleIdx="2" presStyleCnt="4"/>
      <dgm:spPr/>
    </dgm:pt>
    <dgm:pt modelId="{26F914AB-CC5A-453B-8198-FC3B9CF78BBD}" type="pres">
      <dgm:prSet presAssocID="{DC3627B5-4DAA-4DD9-A953-6FB6886345B0}" presName="parTrans" presStyleCnt="0"/>
      <dgm:spPr/>
    </dgm:pt>
    <dgm:pt modelId="{C5E95D46-ACA1-4A2E-9081-E977C48794AD}" type="pres">
      <dgm:prSet presAssocID="{24318D8F-F3B3-4B39-9CA8-640EB508A17A}" presName="node" presStyleLbl="alignAccFollowNode1" presStyleIdx="6" presStyleCnt="12">
        <dgm:presLayoutVars>
          <dgm:bulletEnabled val="1"/>
        </dgm:presLayoutVars>
      </dgm:prSet>
      <dgm:spPr/>
    </dgm:pt>
    <dgm:pt modelId="{2363ADE4-5166-460A-BDB3-053473FCF7DC}" type="pres">
      <dgm:prSet presAssocID="{B90FA71A-A4B9-4EEE-9276-2620FB8176D8}" presName="sibTrans" presStyleCnt="0"/>
      <dgm:spPr/>
    </dgm:pt>
    <dgm:pt modelId="{75D98137-A74C-4348-98D3-32DBAEFEB93E}" type="pres">
      <dgm:prSet presAssocID="{6E9D0F2B-D6D5-4072-B96A-A5576189F384}" presName="node" presStyleLbl="alignAccFollowNode1" presStyleIdx="7" presStyleCnt="12">
        <dgm:presLayoutVars>
          <dgm:bulletEnabled val="1"/>
        </dgm:presLayoutVars>
      </dgm:prSet>
      <dgm:spPr/>
    </dgm:pt>
    <dgm:pt modelId="{7E4B844B-4A42-4E4E-886A-EDF71ABEF1EB}" type="pres">
      <dgm:prSet presAssocID="{D777BF96-248B-4653-919B-6291150C582A}" presName="sibTrans" presStyleCnt="0"/>
      <dgm:spPr/>
    </dgm:pt>
    <dgm:pt modelId="{3B62F43C-29A7-4F68-82C3-E82C53E2B691}" type="pres">
      <dgm:prSet presAssocID="{48A3156F-CDE5-4DE6-A16C-CF957854A3BC}" presName="node" presStyleLbl="alignAccFollowNode1" presStyleIdx="8" presStyleCnt="12">
        <dgm:presLayoutVars>
          <dgm:bulletEnabled val="1"/>
        </dgm:presLayoutVars>
      </dgm:prSet>
      <dgm:spPr/>
    </dgm:pt>
    <dgm:pt modelId="{13DE9457-C7A4-407B-A1E6-ECB6F1AB2C5A}" type="pres">
      <dgm:prSet presAssocID="{394BAD0A-ACD8-4D38-983C-D72ED1DDA27B}" presName="vSp" presStyleCnt="0"/>
      <dgm:spPr/>
    </dgm:pt>
    <dgm:pt modelId="{00E42AA8-2288-4D20-A808-0AFCC5DD508F}" type="pres">
      <dgm:prSet presAssocID="{F13948E4-CC52-4915-B59E-18F1503B211C}" presName="horFlow" presStyleCnt="0"/>
      <dgm:spPr/>
    </dgm:pt>
    <dgm:pt modelId="{7FB161F6-508F-49E8-AE90-4FE884176E20}" type="pres">
      <dgm:prSet presAssocID="{F13948E4-CC52-4915-B59E-18F1503B211C}" presName="bigChev" presStyleLbl="node1" presStyleIdx="3" presStyleCnt="4"/>
      <dgm:spPr/>
    </dgm:pt>
    <dgm:pt modelId="{0E5EC5DC-574C-47DE-8DCB-E94721E33C6E}" type="pres">
      <dgm:prSet presAssocID="{20EA280E-8B54-4BCD-B3BD-464C8B96DFE3}" presName="parTrans" presStyleCnt="0"/>
      <dgm:spPr/>
    </dgm:pt>
    <dgm:pt modelId="{35C41ED5-5694-4719-B02C-EA39449D7C6B}" type="pres">
      <dgm:prSet presAssocID="{6441A8BA-5880-4B50-A465-951844CDEA8C}" presName="node" presStyleLbl="alignAccFollowNode1" presStyleIdx="9" presStyleCnt="12">
        <dgm:presLayoutVars>
          <dgm:bulletEnabled val="1"/>
        </dgm:presLayoutVars>
      </dgm:prSet>
      <dgm:spPr/>
    </dgm:pt>
    <dgm:pt modelId="{9DF23D48-3066-4547-B8FB-D95585CA5FB7}" type="pres">
      <dgm:prSet presAssocID="{F10C66ED-1475-4FF6-BB51-EFA2F252598E}" presName="sibTrans" presStyleCnt="0"/>
      <dgm:spPr/>
    </dgm:pt>
    <dgm:pt modelId="{9A72AC30-AD2D-4E37-AEB7-3547DD78429E}" type="pres">
      <dgm:prSet presAssocID="{3355E04B-C87B-425A-AD0A-74CEC31223B3}" presName="node" presStyleLbl="alignAccFollowNode1" presStyleIdx="10" presStyleCnt="12">
        <dgm:presLayoutVars>
          <dgm:bulletEnabled val="1"/>
        </dgm:presLayoutVars>
      </dgm:prSet>
      <dgm:spPr/>
    </dgm:pt>
    <dgm:pt modelId="{53497D22-0408-48FB-B476-1BC1614C406C}" type="pres">
      <dgm:prSet presAssocID="{F8C183D5-CFA8-4EB0-B6A8-61B3B6E649C0}" presName="sibTrans" presStyleCnt="0"/>
      <dgm:spPr/>
    </dgm:pt>
    <dgm:pt modelId="{1861BF55-9AF5-48B0-A982-87B3D91A633E}" type="pres">
      <dgm:prSet presAssocID="{EADC6831-0713-4DE2-9980-997819BFE959}" presName="node" presStyleLbl="alignAccFollowNode1" presStyleIdx="11" presStyleCnt="12">
        <dgm:presLayoutVars>
          <dgm:bulletEnabled val="1"/>
        </dgm:presLayoutVars>
      </dgm:prSet>
      <dgm:spPr/>
    </dgm:pt>
  </dgm:ptLst>
  <dgm:cxnLst>
    <dgm:cxn modelId="{0FB0DB08-4486-8649-9D99-594DFF01B6BD}" type="presOf" srcId="{85FA1DD9-9080-4BD8-8117-2C6C47AF8617}" destId="{9E2AA1C0-8DAC-43EF-A3DE-0CB88EA30D04}" srcOrd="0" destOrd="0" presId="urn:microsoft.com/office/officeart/2005/8/layout/lProcess3"/>
    <dgm:cxn modelId="{4AB2EF0F-FB34-364F-8DAE-29E9778D8519}" type="presOf" srcId="{29B7024B-3E79-4F44-AE72-EDA8040456E6}" destId="{BE8B792F-DCA6-4E29-9661-5FDA2095A27B}" srcOrd="0" destOrd="0" presId="urn:microsoft.com/office/officeart/2005/8/layout/lProcess3"/>
    <dgm:cxn modelId="{56401B13-9B49-2645-8537-0BE8A8D6A536}" type="presOf" srcId="{6E9D0F2B-D6D5-4072-B96A-A5576189F384}" destId="{75D98137-A74C-4348-98D3-32DBAEFEB93E}" srcOrd="0" destOrd="0" presId="urn:microsoft.com/office/officeart/2005/8/layout/lProcess3"/>
    <dgm:cxn modelId="{43FB7317-FFA7-D04C-8C9C-AA159BFC783B}" type="presOf" srcId="{394BAD0A-ACD8-4D38-983C-D72ED1DDA27B}" destId="{85CEC813-F022-4BD0-B163-A66048980BE5}" srcOrd="0" destOrd="0" presId="urn:microsoft.com/office/officeart/2005/8/layout/lProcess3"/>
    <dgm:cxn modelId="{9E9A751E-B93F-4642-BCA1-5C3B77F1E6A9}" srcId="{6CFBC12C-8989-4892-85AE-C3DD1FF230BD}" destId="{6B9F2E87-C66F-4BEA-9F2F-C5CCEE749A74}" srcOrd="1" destOrd="0" parTransId="{BABE2EB9-5640-413F-9DE5-0C57CC7F9C93}" sibTransId="{7E1348CC-2B13-49B0-A8B9-81306519CAA1}"/>
    <dgm:cxn modelId="{723F7B2E-C113-47B7-9DA2-05D7721ABB14}" srcId="{F13948E4-CC52-4915-B59E-18F1503B211C}" destId="{3355E04B-C87B-425A-AD0A-74CEC31223B3}" srcOrd="1" destOrd="0" parTransId="{43F563C5-4377-41DB-8F09-4EE1D200DD74}" sibTransId="{F8C183D5-CFA8-4EB0-B6A8-61B3B6E649C0}"/>
    <dgm:cxn modelId="{48E9372F-E799-4DAC-A0D2-908E60CE93F0}" srcId="{5C57D682-9473-457F-B104-DDC76624DBFE}" destId="{6CFBC12C-8989-4892-85AE-C3DD1FF230BD}" srcOrd="0" destOrd="0" parTransId="{3156CDA4-4707-4EB6-9C98-65D692CBBE92}" sibTransId="{0BC1F5D3-6EF1-4DAD-BD20-9F7DD1910171}"/>
    <dgm:cxn modelId="{75909531-946B-534F-BC3D-1604B9FE3B55}" type="presOf" srcId="{23C31DEB-0C1D-40FC-BE0C-20C41D20020B}" destId="{EA5397B3-7BB3-45E5-A9E9-2A53F1B2ABED}" srcOrd="0" destOrd="0" presId="urn:microsoft.com/office/officeart/2005/8/layout/lProcess3"/>
    <dgm:cxn modelId="{FC074432-BCE0-4544-81A4-F7E5D304C2E6}" type="presOf" srcId="{48A3156F-CDE5-4DE6-A16C-CF957854A3BC}" destId="{3B62F43C-29A7-4F68-82C3-E82C53E2B691}" srcOrd="0" destOrd="0" presId="urn:microsoft.com/office/officeart/2005/8/layout/lProcess3"/>
    <dgm:cxn modelId="{E261CF3B-FA6F-6C42-960A-055F7D206790}" type="presOf" srcId="{035B6F15-B6E6-4D99-8B96-396FC24B55F3}" destId="{9074BE18-8416-4EC0-98B5-59B25EAD78BC}" srcOrd="0" destOrd="0" presId="urn:microsoft.com/office/officeart/2005/8/layout/lProcess3"/>
    <dgm:cxn modelId="{B77B1D44-AA9C-8D4F-8A24-2279DBA8C7C7}" type="presOf" srcId="{6B9F2E87-C66F-4BEA-9F2F-C5CCEE749A74}" destId="{F07299DD-C94C-44B7-AB04-C43AC201CE7B}" srcOrd="0" destOrd="0" presId="urn:microsoft.com/office/officeart/2005/8/layout/lProcess3"/>
    <dgm:cxn modelId="{260FA552-A132-498A-89D8-A5D2DCA11A14}" srcId="{394BAD0A-ACD8-4D38-983C-D72ED1DDA27B}" destId="{24318D8F-F3B3-4B39-9CA8-640EB508A17A}" srcOrd="0" destOrd="0" parTransId="{DC3627B5-4DAA-4DD9-A953-6FB6886345B0}" sibTransId="{B90FA71A-A4B9-4EEE-9276-2620FB8176D8}"/>
    <dgm:cxn modelId="{FF63D164-5BBE-4717-8085-199A229D8148}" srcId="{394BAD0A-ACD8-4D38-983C-D72ED1DDA27B}" destId="{48A3156F-CDE5-4DE6-A16C-CF957854A3BC}" srcOrd="2" destOrd="0" parTransId="{FCDF02F6-61D4-4917-B6CB-53F096046ABB}" sibTransId="{C3C85471-BBB3-48FE-BA29-EBF739CA72EC}"/>
    <dgm:cxn modelId="{34CACB6C-BF24-438E-9D39-AB41F49883F3}" srcId="{394BAD0A-ACD8-4D38-983C-D72ED1DDA27B}" destId="{6E9D0F2B-D6D5-4072-B96A-A5576189F384}" srcOrd="1" destOrd="0" parTransId="{E5910ED2-C243-4F12-BCF5-6DD0EE47F673}" sibTransId="{D777BF96-248B-4653-919B-6291150C582A}"/>
    <dgm:cxn modelId="{FE9CB96D-8C80-420D-A33D-6C68E823A13A}" srcId="{035B6F15-B6E6-4D99-8B96-396FC24B55F3}" destId="{23C31DEB-0C1D-40FC-BE0C-20C41D20020B}" srcOrd="1" destOrd="0" parTransId="{FF4DE48F-D26D-4511-B010-097A03C74558}" sibTransId="{758AC492-F5FB-4552-8BD6-4AA54CFB7FC0}"/>
    <dgm:cxn modelId="{51952E6F-B859-3F44-9B89-725437C195FB}" type="presOf" srcId="{A51E9D3E-BE5B-4756-B3DD-52422A9ED6FD}" destId="{76FB3978-E3C9-4A9F-8319-F118A8EC4FF4}" srcOrd="0" destOrd="0" presId="urn:microsoft.com/office/officeart/2005/8/layout/lProcess3"/>
    <dgm:cxn modelId="{AA343893-C452-9744-97CD-3BC2A707C516}" type="presOf" srcId="{5C57D682-9473-457F-B104-DDC76624DBFE}" destId="{102B1BC8-4877-4C34-881A-265212FA00B3}" srcOrd="0" destOrd="0" presId="urn:microsoft.com/office/officeart/2005/8/layout/lProcess3"/>
    <dgm:cxn modelId="{D0B20E95-8317-4AE1-85C3-7F8E00ACD719}" srcId="{5C57D682-9473-457F-B104-DDC76624DBFE}" destId="{394BAD0A-ACD8-4D38-983C-D72ED1DDA27B}" srcOrd="2" destOrd="0" parTransId="{8C5654CD-6B2F-4D28-A5C6-A8A130DB98C4}" sibTransId="{31E6A97E-CF61-49EB-890F-19560247BE18}"/>
    <dgm:cxn modelId="{837E059F-41E8-2246-AB4F-7D8D78DA0665}" type="presOf" srcId="{6CFBC12C-8989-4892-85AE-C3DD1FF230BD}" destId="{1FE919D2-3D83-4FF5-BA31-2F0D9BF22AE0}" srcOrd="0" destOrd="0" presId="urn:microsoft.com/office/officeart/2005/8/layout/lProcess3"/>
    <dgm:cxn modelId="{A23A2BA8-3264-4510-946F-3BA7A5D670B7}" srcId="{6CFBC12C-8989-4892-85AE-C3DD1FF230BD}" destId="{1542424E-C933-4ACB-ACAE-55EFC701F861}" srcOrd="0" destOrd="0" parTransId="{610A7D84-52D6-48E8-951A-07AEB96D67EF}" sibTransId="{460AFD2F-B9FF-4023-BC51-B06DBC88F85F}"/>
    <dgm:cxn modelId="{7FA651B3-4DBC-484B-9455-F3928960C1AC}" srcId="{5C57D682-9473-457F-B104-DDC76624DBFE}" destId="{035B6F15-B6E6-4D99-8B96-396FC24B55F3}" srcOrd="1" destOrd="0" parTransId="{0C2B3E46-E3E0-4B92-9201-DB2D43A7650D}" sibTransId="{342EE7E2-FFAB-4EEC-B8C3-2A2EA9E0299B}"/>
    <dgm:cxn modelId="{42DFDBBA-C97D-4710-A3E0-6DCDD78D57E2}" srcId="{F13948E4-CC52-4915-B59E-18F1503B211C}" destId="{6441A8BA-5880-4B50-A465-951844CDEA8C}" srcOrd="0" destOrd="0" parTransId="{20EA280E-8B54-4BCD-B3BD-464C8B96DFE3}" sibTransId="{F10C66ED-1475-4FF6-BB51-EFA2F252598E}"/>
    <dgm:cxn modelId="{9863CABE-8E77-41E9-83E1-0D5EDF558436}" srcId="{035B6F15-B6E6-4D99-8B96-396FC24B55F3}" destId="{A51E9D3E-BE5B-4756-B3DD-52422A9ED6FD}" srcOrd="0" destOrd="0" parTransId="{72317C29-3857-4D3A-8922-9320E070444A}" sibTransId="{4F0093DF-D71A-4F80-9405-BDB612E5972D}"/>
    <dgm:cxn modelId="{BD462CCB-2027-6D4C-87CD-D59FB654D196}" type="presOf" srcId="{3355E04B-C87B-425A-AD0A-74CEC31223B3}" destId="{9A72AC30-AD2D-4E37-AEB7-3547DD78429E}" srcOrd="0" destOrd="0" presId="urn:microsoft.com/office/officeart/2005/8/layout/lProcess3"/>
    <dgm:cxn modelId="{F2A49AD3-C3F0-2643-B2BD-093C722A6838}" type="presOf" srcId="{6441A8BA-5880-4B50-A465-951844CDEA8C}" destId="{35C41ED5-5694-4719-B02C-EA39449D7C6B}" srcOrd="0" destOrd="0" presId="urn:microsoft.com/office/officeart/2005/8/layout/lProcess3"/>
    <dgm:cxn modelId="{ECEC6EDA-2438-4B83-8CC8-A63DB60CDF97}" srcId="{F13948E4-CC52-4915-B59E-18F1503B211C}" destId="{EADC6831-0713-4DE2-9980-997819BFE959}" srcOrd="2" destOrd="0" parTransId="{443A9C32-4586-4B80-AE00-8BDE2C5FC309}" sibTransId="{0101B034-23B5-4F86-A403-F3110A26B14B}"/>
    <dgm:cxn modelId="{ADB303DB-86C1-45FA-BFDD-D7DCF81F0A7B}" srcId="{035B6F15-B6E6-4D99-8B96-396FC24B55F3}" destId="{29B7024B-3E79-4F44-AE72-EDA8040456E6}" srcOrd="2" destOrd="0" parTransId="{0E1D43ED-F103-4325-A937-5957ACE3280C}" sibTransId="{F1E8A0B4-4690-4331-855F-43C844B66A4A}"/>
    <dgm:cxn modelId="{7EDEAAE4-75CC-8F4D-B11F-7A93895E8327}" type="presOf" srcId="{24318D8F-F3B3-4B39-9CA8-640EB508A17A}" destId="{C5E95D46-ACA1-4A2E-9081-E977C48794AD}" srcOrd="0" destOrd="0" presId="urn:microsoft.com/office/officeart/2005/8/layout/lProcess3"/>
    <dgm:cxn modelId="{3EB8C4F2-5CCF-A84B-85C0-8FF814D664BC}" type="presOf" srcId="{EADC6831-0713-4DE2-9980-997819BFE959}" destId="{1861BF55-9AF5-48B0-A982-87B3D91A633E}" srcOrd="0" destOrd="0" presId="urn:microsoft.com/office/officeart/2005/8/layout/lProcess3"/>
    <dgm:cxn modelId="{FC3866F3-B12B-4985-80B9-C14D74C219A5}" srcId="{5C57D682-9473-457F-B104-DDC76624DBFE}" destId="{F13948E4-CC52-4915-B59E-18F1503B211C}" srcOrd="3" destOrd="0" parTransId="{55DF5B0B-58D8-4DBE-9B67-680176325136}" sibTransId="{1A130E06-DD2E-43C0-8A1E-1B1967A4AC0E}"/>
    <dgm:cxn modelId="{C59F03F5-3089-744E-AFF8-4A3DE770E717}" type="presOf" srcId="{1542424E-C933-4ACB-ACAE-55EFC701F861}" destId="{0B7499EC-2A69-4DF9-81CB-0439B8F7AF04}" srcOrd="0" destOrd="0" presId="urn:microsoft.com/office/officeart/2005/8/layout/lProcess3"/>
    <dgm:cxn modelId="{549E3FF9-ED24-421B-8F2E-BCF4FF4EE5F9}" srcId="{6CFBC12C-8989-4892-85AE-C3DD1FF230BD}" destId="{85FA1DD9-9080-4BD8-8117-2C6C47AF8617}" srcOrd="2" destOrd="0" parTransId="{E9AB9509-D745-4D51-9A66-BE11A9FA50AF}" sibTransId="{6481D9E4-5876-410C-AC2C-4782EAFDB8DF}"/>
    <dgm:cxn modelId="{C0C581FE-D43F-2547-9D20-A1A26BEAD932}" type="presOf" srcId="{F13948E4-CC52-4915-B59E-18F1503B211C}" destId="{7FB161F6-508F-49E8-AE90-4FE884176E20}" srcOrd="0" destOrd="0" presId="urn:microsoft.com/office/officeart/2005/8/layout/lProcess3"/>
    <dgm:cxn modelId="{070B77BD-02DB-B648-B6F0-C240A59AAEC2}" type="presParOf" srcId="{102B1BC8-4877-4C34-881A-265212FA00B3}" destId="{35F3DAB9-CD3A-43A0-8956-F606B36C566D}" srcOrd="0" destOrd="0" presId="urn:microsoft.com/office/officeart/2005/8/layout/lProcess3"/>
    <dgm:cxn modelId="{8FB72EEB-F589-CE42-B82B-E21CEB2952EA}" type="presParOf" srcId="{35F3DAB9-CD3A-43A0-8956-F606B36C566D}" destId="{1FE919D2-3D83-4FF5-BA31-2F0D9BF22AE0}" srcOrd="0" destOrd="0" presId="urn:microsoft.com/office/officeart/2005/8/layout/lProcess3"/>
    <dgm:cxn modelId="{8A29B329-C92F-D74C-86C0-AADADEEB47F9}" type="presParOf" srcId="{35F3DAB9-CD3A-43A0-8956-F606B36C566D}" destId="{F67D1885-D285-4300-AF91-D28698779F64}" srcOrd="1" destOrd="0" presId="urn:microsoft.com/office/officeart/2005/8/layout/lProcess3"/>
    <dgm:cxn modelId="{11F3DC42-A559-C34D-9C0A-BE5B012FB488}" type="presParOf" srcId="{35F3DAB9-CD3A-43A0-8956-F606B36C566D}" destId="{0B7499EC-2A69-4DF9-81CB-0439B8F7AF04}" srcOrd="2" destOrd="0" presId="urn:microsoft.com/office/officeart/2005/8/layout/lProcess3"/>
    <dgm:cxn modelId="{D26EBE8B-5C43-AB48-B7CA-649C4566967A}" type="presParOf" srcId="{35F3DAB9-CD3A-43A0-8956-F606B36C566D}" destId="{DA014C01-ECDF-4C07-9825-FD74B4FC4C94}" srcOrd="3" destOrd="0" presId="urn:microsoft.com/office/officeart/2005/8/layout/lProcess3"/>
    <dgm:cxn modelId="{6AFAC6B5-C533-0B46-8870-622B78ADD954}" type="presParOf" srcId="{35F3DAB9-CD3A-43A0-8956-F606B36C566D}" destId="{F07299DD-C94C-44B7-AB04-C43AC201CE7B}" srcOrd="4" destOrd="0" presId="urn:microsoft.com/office/officeart/2005/8/layout/lProcess3"/>
    <dgm:cxn modelId="{82705A10-9826-354F-8318-B7AD8C87D869}" type="presParOf" srcId="{35F3DAB9-CD3A-43A0-8956-F606B36C566D}" destId="{87906625-397E-4F20-9F9F-F258F26CFA8D}" srcOrd="5" destOrd="0" presId="urn:microsoft.com/office/officeart/2005/8/layout/lProcess3"/>
    <dgm:cxn modelId="{3556E137-7910-9945-9D01-A302DDB6397B}" type="presParOf" srcId="{35F3DAB9-CD3A-43A0-8956-F606B36C566D}" destId="{9E2AA1C0-8DAC-43EF-A3DE-0CB88EA30D04}" srcOrd="6" destOrd="0" presId="urn:microsoft.com/office/officeart/2005/8/layout/lProcess3"/>
    <dgm:cxn modelId="{6A8A0CC3-BC7B-DE49-927D-C05B6CC27503}" type="presParOf" srcId="{102B1BC8-4877-4C34-881A-265212FA00B3}" destId="{22C9C0FE-66C2-4784-A26A-2BBA34F1EB36}" srcOrd="1" destOrd="0" presId="urn:microsoft.com/office/officeart/2005/8/layout/lProcess3"/>
    <dgm:cxn modelId="{B4190A77-B092-E74C-95CD-DCB0A3A84463}" type="presParOf" srcId="{102B1BC8-4877-4C34-881A-265212FA00B3}" destId="{029CF102-E4F7-43DB-9467-83C7837D1DA0}" srcOrd="2" destOrd="0" presId="urn:microsoft.com/office/officeart/2005/8/layout/lProcess3"/>
    <dgm:cxn modelId="{7F1EC17A-4079-C845-8254-6B567F09AC0F}" type="presParOf" srcId="{029CF102-E4F7-43DB-9467-83C7837D1DA0}" destId="{9074BE18-8416-4EC0-98B5-59B25EAD78BC}" srcOrd="0" destOrd="0" presId="urn:microsoft.com/office/officeart/2005/8/layout/lProcess3"/>
    <dgm:cxn modelId="{3DA534B4-D151-3C4B-BB84-A4D66591C451}" type="presParOf" srcId="{029CF102-E4F7-43DB-9467-83C7837D1DA0}" destId="{885FC4D3-A4C7-4755-9714-80D76787408A}" srcOrd="1" destOrd="0" presId="urn:microsoft.com/office/officeart/2005/8/layout/lProcess3"/>
    <dgm:cxn modelId="{0F433F2C-1D4D-2B47-A13F-478A0A64536A}" type="presParOf" srcId="{029CF102-E4F7-43DB-9467-83C7837D1DA0}" destId="{76FB3978-E3C9-4A9F-8319-F118A8EC4FF4}" srcOrd="2" destOrd="0" presId="urn:microsoft.com/office/officeart/2005/8/layout/lProcess3"/>
    <dgm:cxn modelId="{B96A97D0-E47E-0E42-89BF-F85BFBEAE553}" type="presParOf" srcId="{029CF102-E4F7-43DB-9467-83C7837D1DA0}" destId="{AE550725-1FCC-4396-AB60-BB9431797B48}" srcOrd="3" destOrd="0" presId="urn:microsoft.com/office/officeart/2005/8/layout/lProcess3"/>
    <dgm:cxn modelId="{FE4B3736-3F3E-7B49-B7D8-3C4A25AB0A64}" type="presParOf" srcId="{029CF102-E4F7-43DB-9467-83C7837D1DA0}" destId="{EA5397B3-7BB3-45E5-A9E9-2A53F1B2ABED}" srcOrd="4" destOrd="0" presId="urn:microsoft.com/office/officeart/2005/8/layout/lProcess3"/>
    <dgm:cxn modelId="{835BFA0B-1A20-E844-A74B-F5C1AD8CCC35}" type="presParOf" srcId="{029CF102-E4F7-43DB-9467-83C7837D1DA0}" destId="{A1AA35AC-6FAF-4BD2-AFEB-F62AC8348FF7}" srcOrd="5" destOrd="0" presId="urn:microsoft.com/office/officeart/2005/8/layout/lProcess3"/>
    <dgm:cxn modelId="{B8DAD621-4A8A-1745-854C-053B8B4ECE80}" type="presParOf" srcId="{029CF102-E4F7-43DB-9467-83C7837D1DA0}" destId="{BE8B792F-DCA6-4E29-9661-5FDA2095A27B}" srcOrd="6" destOrd="0" presId="urn:microsoft.com/office/officeart/2005/8/layout/lProcess3"/>
    <dgm:cxn modelId="{DC9BE533-7BF6-3046-AD66-617BEA3A5F83}" type="presParOf" srcId="{102B1BC8-4877-4C34-881A-265212FA00B3}" destId="{B191CC66-9BDF-4AD1-8970-C7897F71004C}" srcOrd="3" destOrd="0" presId="urn:microsoft.com/office/officeart/2005/8/layout/lProcess3"/>
    <dgm:cxn modelId="{600F1C67-1B01-FF4C-A38C-E3E27CEFDD84}" type="presParOf" srcId="{102B1BC8-4877-4C34-881A-265212FA00B3}" destId="{0658697D-2E5A-4174-9FEC-28A066A24FD8}" srcOrd="4" destOrd="0" presId="urn:microsoft.com/office/officeart/2005/8/layout/lProcess3"/>
    <dgm:cxn modelId="{FBCCFE06-A926-0447-B5B3-03653B70DDC0}" type="presParOf" srcId="{0658697D-2E5A-4174-9FEC-28A066A24FD8}" destId="{85CEC813-F022-4BD0-B163-A66048980BE5}" srcOrd="0" destOrd="0" presId="urn:microsoft.com/office/officeart/2005/8/layout/lProcess3"/>
    <dgm:cxn modelId="{0576580C-2A1B-EF41-897F-35851E210830}" type="presParOf" srcId="{0658697D-2E5A-4174-9FEC-28A066A24FD8}" destId="{26F914AB-CC5A-453B-8198-FC3B9CF78BBD}" srcOrd="1" destOrd="0" presId="urn:microsoft.com/office/officeart/2005/8/layout/lProcess3"/>
    <dgm:cxn modelId="{B7382B1A-896E-064E-AF18-1648CAECB978}" type="presParOf" srcId="{0658697D-2E5A-4174-9FEC-28A066A24FD8}" destId="{C5E95D46-ACA1-4A2E-9081-E977C48794AD}" srcOrd="2" destOrd="0" presId="urn:microsoft.com/office/officeart/2005/8/layout/lProcess3"/>
    <dgm:cxn modelId="{6D063C04-550C-B640-8036-850FD268EE9A}" type="presParOf" srcId="{0658697D-2E5A-4174-9FEC-28A066A24FD8}" destId="{2363ADE4-5166-460A-BDB3-053473FCF7DC}" srcOrd="3" destOrd="0" presId="urn:microsoft.com/office/officeart/2005/8/layout/lProcess3"/>
    <dgm:cxn modelId="{346EBD18-87D6-814F-BC09-CA6F681E9649}" type="presParOf" srcId="{0658697D-2E5A-4174-9FEC-28A066A24FD8}" destId="{75D98137-A74C-4348-98D3-32DBAEFEB93E}" srcOrd="4" destOrd="0" presId="urn:microsoft.com/office/officeart/2005/8/layout/lProcess3"/>
    <dgm:cxn modelId="{42750DB7-65B9-1D45-9453-32C76C4F125D}" type="presParOf" srcId="{0658697D-2E5A-4174-9FEC-28A066A24FD8}" destId="{7E4B844B-4A42-4E4E-886A-EDF71ABEF1EB}" srcOrd="5" destOrd="0" presId="urn:microsoft.com/office/officeart/2005/8/layout/lProcess3"/>
    <dgm:cxn modelId="{5D228705-B5FF-CF48-9A28-8CD5E1DE66DA}" type="presParOf" srcId="{0658697D-2E5A-4174-9FEC-28A066A24FD8}" destId="{3B62F43C-29A7-4F68-82C3-E82C53E2B691}" srcOrd="6" destOrd="0" presId="urn:microsoft.com/office/officeart/2005/8/layout/lProcess3"/>
    <dgm:cxn modelId="{6164BBCC-10A4-0748-A93C-28874616807E}" type="presParOf" srcId="{102B1BC8-4877-4C34-881A-265212FA00B3}" destId="{13DE9457-C7A4-407B-A1E6-ECB6F1AB2C5A}" srcOrd="5" destOrd="0" presId="urn:microsoft.com/office/officeart/2005/8/layout/lProcess3"/>
    <dgm:cxn modelId="{5183849B-A816-F041-9F7B-9F22B5BE2658}" type="presParOf" srcId="{102B1BC8-4877-4C34-881A-265212FA00B3}" destId="{00E42AA8-2288-4D20-A808-0AFCC5DD508F}" srcOrd="6" destOrd="0" presId="urn:microsoft.com/office/officeart/2005/8/layout/lProcess3"/>
    <dgm:cxn modelId="{346285DE-ECB2-8E45-A36C-CB876ED796B4}" type="presParOf" srcId="{00E42AA8-2288-4D20-A808-0AFCC5DD508F}" destId="{7FB161F6-508F-49E8-AE90-4FE884176E20}" srcOrd="0" destOrd="0" presId="urn:microsoft.com/office/officeart/2005/8/layout/lProcess3"/>
    <dgm:cxn modelId="{22A5DD63-D6D8-C44C-A0A0-ACF488C80F11}" type="presParOf" srcId="{00E42AA8-2288-4D20-A808-0AFCC5DD508F}" destId="{0E5EC5DC-574C-47DE-8DCB-E94721E33C6E}" srcOrd="1" destOrd="0" presId="urn:microsoft.com/office/officeart/2005/8/layout/lProcess3"/>
    <dgm:cxn modelId="{2072B175-DE2F-3D40-9A40-6E2524D6939D}" type="presParOf" srcId="{00E42AA8-2288-4D20-A808-0AFCC5DD508F}" destId="{35C41ED5-5694-4719-B02C-EA39449D7C6B}" srcOrd="2" destOrd="0" presId="urn:microsoft.com/office/officeart/2005/8/layout/lProcess3"/>
    <dgm:cxn modelId="{D43763B4-8244-E94F-8F2C-994AA43FB02B}" type="presParOf" srcId="{00E42AA8-2288-4D20-A808-0AFCC5DD508F}" destId="{9DF23D48-3066-4547-B8FB-D95585CA5FB7}" srcOrd="3" destOrd="0" presId="urn:microsoft.com/office/officeart/2005/8/layout/lProcess3"/>
    <dgm:cxn modelId="{2D1AD319-1360-5842-A6C0-C0CCD2AD0600}" type="presParOf" srcId="{00E42AA8-2288-4D20-A808-0AFCC5DD508F}" destId="{9A72AC30-AD2D-4E37-AEB7-3547DD78429E}" srcOrd="4" destOrd="0" presId="urn:microsoft.com/office/officeart/2005/8/layout/lProcess3"/>
    <dgm:cxn modelId="{FB1E221B-46DE-A14B-B4DD-0FC60A2D9F56}" type="presParOf" srcId="{00E42AA8-2288-4D20-A808-0AFCC5DD508F}" destId="{53497D22-0408-48FB-B476-1BC1614C406C}" srcOrd="5" destOrd="0" presId="urn:microsoft.com/office/officeart/2005/8/layout/lProcess3"/>
    <dgm:cxn modelId="{62A7C0CD-3ED8-F643-AB82-605D4169F1B8}" type="presParOf" srcId="{00E42AA8-2288-4D20-A808-0AFCC5DD508F}" destId="{1861BF55-9AF5-48B0-A982-87B3D91A633E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18D2CB-5E36-4D69-85AB-E53D1EDA70DE}" type="doc">
      <dgm:prSet loTypeId="urn:microsoft.com/office/officeart/2005/8/layout/chevron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6532BB2-7D0B-41ED-9B58-D48AAA169E36}">
      <dgm:prSet phldrT="[Text]"/>
      <dgm:spPr/>
      <dgm:t>
        <a:bodyPr/>
        <a:lstStyle/>
        <a:p>
          <a:r>
            <a:rPr lang="en-US" dirty="0"/>
            <a:t>Training</a:t>
          </a:r>
        </a:p>
      </dgm:t>
    </dgm:pt>
    <dgm:pt modelId="{8437C5D1-3B91-42E7-BC9A-67550C71DB77}" type="parTrans" cxnId="{21A7B4F8-B1FD-4929-8162-B1C98EC13CF5}">
      <dgm:prSet/>
      <dgm:spPr/>
      <dgm:t>
        <a:bodyPr/>
        <a:lstStyle/>
        <a:p>
          <a:endParaRPr lang="en-US"/>
        </a:p>
      </dgm:t>
    </dgm:pt>
    <dgm:pt modelId="{F9F3768A-9786-476E-9CF7-B8F539D517D6}" type="sibTrans" cxnId="{21A7B4F8-B1FD-4929-8162-B1C98EC13CF5}">
      <dgm:prSet/>
      <dgm:spPr/>
      <dgm:t>
        <a:bodyPr/>
        <a:lstStyle/>
        <a:p>
          <a:endParaRPr lang="en-US"/>
        </a:p>
      </dgm:t>
    </dgm:pt>
    <dgm:pt modelId="{C7E64A55-E5D2-460C-B7DE-F6E02D557887}">
      <dgm:prSet phldrT="[Text]"/>
      <dgm:spPr/>
      <dgm:t>
        <a:bodyPr/>
        <a:lstStyle/>
        <a:p>
          <a:r>
            <a:rPr lang="en-US" dirty="0"/>
            <a:t>Equipment</a:t>
          </a:r>
        </a:p>
      </dgm:t>
    </dgm:pt>
    <dgm:pt modelId="{7271DD86-2133-4439-AE32-BC6D25C1D7CE}" type="parTrans" cxnId="{B1F4304E-356D-43FD-A33D-B02A19144686}">
      <dgm:prSet/>
      <dgm:spPr/>
      <dgm:t>
        <a:bodyPr/>
        <a:lstStyle/>
        <a:p>
          <a:endParaRPr lang="en-US"/>
        </a:p>
      </dgm:t>
    </dgm:pt>
    <dgm:pt modelId="{44ECCF5A-B1F4-4867-9F3B-E72B2E99D8C3}" type="sibTrans" cxnId="{B1F4304E-356D-43FD-A33D-B02A19144686}">
      <dgm:prSet/>
      <dgm:spPr/>
      <dgm:t>
        <a:bodyPr/>
        <a:lstStyle/>
        <a:p>
          <a:endParaRPr lang="en-US"/>
        </a:p>
      </dgm:t>
    </dgm:pt>
    <dgm:pt modelId="{E41081A5-31B9-4F98-99C8-E75E684F5883}">
      <dgm:prSet phldrT="[Text]"/>
      <dgm:spPr/>
      <dgm:t>
        <a:bodyPr/>
        <a:lstStyle/>
        <a:p>
          <a:r>
            <a:rPr lang="en-US" dirty="0"/>
            <a:t>Workflow</a:t>
          </a:r>
        </a:p>
      </dgm:t>
    </dgm:pt>
    <dgm:pt modelId="{7C9C625D-B42D-49D1-A986-824D511153EB}" type="parTrans" cxnId="{E4FFC2D1-F14E-4857-A6FF-A3E11C967133}">
      <dgm:prSet/>
      <dgm:spPr/>
      <dgm:t>
        <a:bodyPr/>
        <a:lstStyle/>
        <a:p>
          <a:endParaRPr lang="en-US"/>
        </a:p>
      </dgm:t>
    </dgm:pt>
    <dgm:pt modelId="{651DB52F-386B-43A0-97ED-2E66D8B01D88}" type="sibTrans" cxnId="{E4FFC2D1-F14E-4857-A6FF-A3E11C967133}">
      <dgm:prSet/>
      <dgm:spPr/>
      <dgm:t>
        <a:bodyPr/>
        <a:lstStyle/>
        <a:p>
          <a:endParaRPr lang="en-US"/>
        </a:p>
      </dgm:t>
    </dgm:pt>
    <dgm:pt modelId="{B6885839-DA57-45D5-B68A-2D8C6CCF4EB9}">
      <dgm:prSet phldrT="[Text]"/>
      <dgm:spPr/>
      <dgm:t>
        <a:bodyPr/>
        <a:lstStyle/>
        <a:p>
          <a:r>
            <a:rPr lang="en-US" dirty="0"/>
            <a:t>Mock Calls</a:t>
          </a:r>
        </a:p>
      </dgm:t>
    </dgm:pt>
    <dgm:pt modelId="{8CB69226-E579-46F3-B50A-90BB419AE7B1}" type="parTrans" cxnId="{DF23360D-55B9-4455-A132-1A610EE71044}">
      <dgm:prSet/>
      <dgm:spPr/>
      <dgm:t>
        <a:bodyPr/>
        <a:lstStyle/>
        <a:p>
          <a:endParaRPr lang="en-US"/>
        </a:p>
      </dgm:t>
    </dgm:pt>
    <dgm:pt modelId="{2D9A7EF0-B825-4FF6-A088-CF730E790FB9}" type="sibTrans" cxnId="{DF23360D-55B9-4455-A132-1A610EE71044}">
      <dgm:prSet/>
      <dgm:spPr/>
      <dgm:t>
        <a:bodyPr/>
        <a:lstStyle/>
        <a:p>
          <a:endParaRPr lang="en-US"/>
        </a:p>
      </dgm:t>
    </dgm:pt>
    <dgm:pt modelId="{B8B48761-9F55-4C9F-9B64-656CCD2D6F79}">
      <dgm:prSet phldrT="[Text]"/>
      <dgm:spPr/>
      <dgm:t>
        <a:bodyPr/>
        <a:lstStyle/>
        <a:p>
          <a:r>
            <a:rPr lang="en-US" dirty="0"/>
            <a:t>Technology Pre-check</a:t>
          </a:r>
        </a:p>
      </dgm:t>
    </dgm:pt>
    <dgm:pt modelId="{03D7640B-1C8D-4BA9-B48B-F42F94750AF0}" type="parTrans" cxnId="{DC855310-5F55-407B-82FE-630070B25070}">
      <dgm:prSet/>
      <dgm:spPr/>
      <dgm:t>
        <a:bodyPr/>
        <a:lstStyle/>
        <a:p>
          <a:endParaRPr lang="en-US"/>
        </a:p>
      </dgm:t>
    </dgm:pt>
    <dgm:pt modelId="{4A27B8BB-5926-4690-80C4-324D245AA5A1}" type="sibTrans" cxnId="{DC855310-5F55-407B-82FE-630070B25070}">
      <dgm:prSet/>
      <dgm:spPr/>
      <dgm:t>
        <a:bodyPr/>
        <a:lstStyle/>
        <a:p>
          <a:endParaRPr lang="en-US"/>
        </a:p>
      </dgm:t>
    </dgm:pt>
    <dgm:pt modelId="{1EC02183-750B-419A-882E-04512C5E9770}">
      <dgm:prSet phldrT="[Text]"/>
      <dgm:spPr/>
      <dgm:t>
        <a:bodyPr/>
        <a:lstStyle/>
        <a:p>
          <a:r>
            <a:rPr lang="en-US" dirty="0"/>
            <a:t>Dedicated Support</a:t>
          </a:r>
        </a:p>
      </dgm:t>
    </dgm:pt>
    <dgm:pt modelId="{C7D0BBAD-E161-4C02-BF09-F897FB2FD65C}" type="parTrans" cxnId="{28F45266-678C-4E09-9370-0CC62694B8E0}">
      <dgm:prSet/>
      <dgm:spPr/>
      <dgm:t>
        <a:bodyPr/>
        <a:lstStyle/>
        <a:p>
          <a:endParaRPr lang="en-US"/>
        </a:p>
      </dgm:t>
    </dgm:pt>
    <dgm:pt modelId="{009220FC-0F96-4A74-B47E-2B14DDEA3527}" type="sibTrans" cxnId="{28F45266-678C-4E09-9370-0CC62694B8E0}">
      <dgm:prSet/>
      <dgm:spPr/>
      <dgm:t>
        <a:bodyPr/>
        <a:lstStyle/>
        <a:p>
          <a:endParaRPr lang="en-US"/>
        </a:p>
      </dgm:t>
    </dgm:pt>
    <dgm:pt modelId="{E2679877-E16C-49C7-8476-D8A8453F4D08}">
      <dgm:prSet phldrT="[Text]"/>
      <dgm:spPr/>
      <dgm:t>
        <a:bodyPr/>
        <a:lstStyle/>
        <a:p>
          <a:r>
            <a:rPr lang="en-US" dirty="0"/>
            <a:t>Go-Live</a:t>
          </a:r>
        </a:p>
      </dgm:t>
    </dgm:pt>
    <dgm:pt modelId="{61DA211D-6C45-4407-8A6E-E203EE2C42AE}" type="parTrans" cxnId="{448379C5-CB5A-48BE-A12A-4858BBEBC60A}">
      <dgm:prSet/>
      <dgm:spPr/>
      <dgm:t>
        <a:bodyPr/>
        <a:lstStyle/>
        <a:p>
          <a:endParaRPr lang="en-US"/>
        </a:p>
      </dgm:t>
    </dgm:pt>
    <dgm:pt modelId="{05403DF9-F0BB-4061-8E16-43E2D387E908}" type="sibTrans" cxnId="{448379C5-CB5A-48BE-A12A-4858BBEBC60A}">
      <dgm:prSet/>
      <dgm:spPr/>
      <dgm:t>
        <a:bodyPr/>
        <a:lstStyle/>
        <a:p>
          <a:endParaRPr lang="en-US"/>
        </a:p>
      </dgm:t>
    </dgm:pt>
    <dgm:pt modelId="{9EBD3446-1982-40F0-AD03-DA11E183C484}">
      <dgm:prSet phldrT="[Text]"/>
      <dgm:spPr/>
      <dgm:t>
        <a:bodyPr/>
        <a:lstStyle/>
        <a:p>
          <a:r>
            <a:rPr lang="en-US" dirty="0"/>
            <a:t>Dedicated IT Support</a:t>
          </a:r>
        </a:p>
      </dgm:t>
    </dgm:pt>
    <dgm:pt modelId="{7A871053-331D-4BFB-A3A6-7231632836BA}" type="parTrans" cxnId="{F7AED052-C930-4968-B5BC-7C1853546D77}">
      <dgm:prSet/>
      <dgm:spPr/>
      <dgm:t>
        <a:bodyPr/>
        <a:lstStyle/>
        <a:p>
          <a:endParaRPr lang="en-US"/>
        </a:p>
      </dgm:t>
    </dgm:pt>
    <dgm:pt modelId="{E521FFA1-D9D1-4990-B554-15028373DA42}" type="sibTrans" cxnId="{F7AED052-C930-4968-B5BC-7C1853546D77}">
      <dgm:prSet/>
      <dgm:spPr/>
      <dgm:t>
        <a:bodyPr/>
        <a:lstStyle/>
        <a:p>
          <a:endParaRPr lang="en-US"/>
        </a:p>
      </dgm:t>
    </dgm:pt>
    <dgm:pt modelId="{FE4DE1B1-3C2E-4E9B-B180-E128628ED257}">
      <dgm:prSet phldrT="[Text]"/>
      <dgm:spPr/>
      <dgm:t>
        <a:bodyPr/>
        <a:lstStyle/>
        <a:p>
          <a:r>
            <a:rPr lang="en-US" dirty="0"/>
            <a:t>Dedicated Operational Support</a:t>
          </a:r>
        </a:p>
      </dgm:t>
    </dgm:pt>
    <dgm:pt modelId="{1E6E4D12-474D-4951-A365-FE12B3623C7D}" type="parTrans" cxnId="{BD01193A-B874-45FE-87B0-872A2FBD9FC1}">
      <dgm:prSet/>
      <dgm:spPr/>
      <dgm:t>
        <a:bodyPr/>
        <a:lstStyle/>
        <a:p>
          <a:endParaRPr lang="en-US"/>
        </a:p>
      </dgm:t>
    </dgm:pt>
    <dgm:pt modelId="{9521E0AB-3A90-465E-A783-6672D4BFA62A}" type="sibTrans" cxnId="{BD01193A-B874-45FE-87B0-872A2FBD9FC1}">
      <dgm:prSet/>
      <dgm:spPr/>
      <dgm:t>
        <a:bodyPr/>
        <a:lstStyle/>
        <a:p>
          <a:endParaRPr lang="en-US"/>
        </a:p>
      </dgm:t>
    </dgm:pt>
    <dgm:pt modelId="{698F9478-D654-4354-A811-20A68EDA4940}" type="pres">
      <dgm:prSet presAssocID="{3A18D2CB-5E36-4D69-85AB-E53D1EDA70DE}" presName="linearFlow" presStyleCnt="0">
        <dgm:presLayoutVars>
          <dgm:dir/>
          <dgm:animLvl val="lvl"/>
          <dgm:resizeHandles val="exact"/>
        </dgm:presLayoutVars>
      </dgm:prSet>
      <dgm:spPr/>
    </dgm:pt>
    <dgm:pt modelId="{D2EA4C42-4B00-4F4C-9C82-C0ABBEC1CB20}" type="pres">
      <dgm:prSet presAssocID="{46532BB2-7D0B-41ED-9B58-D48AAA169E36}" presName="composite" presStyleCnt="0"/>
      <dgm:spPr/>
    </dgm:pt>
    <dgm:pt modelId="{FB9E4271-66C3-483C-AFB2-F05630056903}" type="pres">
      <dgm:prSet presAssocID="{46532BB2-7D0B-41ED-9B58-D48AAA169E3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B52E2BB-1CF7-4F3A-9B3E-B524F3E0358C}" type="pres">
      <dgm:prSet presAssocID="{46532BB2-7D0B-41ED-9B58-D48AAA169E36}" presName="descendantText" presStyleLbl="alignAcc1" presStyleIdx="0" presStyleCnt="3" custLinFactNeighborX="0" custLinFactNeighborY="13755">
        <dgm:presLayoutVars>
          <dgm:bulletEnabled val="1"/>
        </dgm:presLayoutVars>
      </dgm:prSet>
      <dgm:spPr/>
    </dgm:pt>
    <dgm:pt modelId="{5F69F6E4-DCEC-47F3-86A7-F473888C5BA8}" type="pres">
      <dgm:prSet presAssocID="{F9F3768A-9786-476E-9CF7-B8F539D517D6}" presName="sp" presStyleCnt="0"/>
      <dgm:spPr/>
    </dgm:pt>
    <dgm:pt modelId="{81AF1E8A-B0D6-4F26-A598-364E22BFFEE1}" type="pres">
      <dgm:prSet presAssocID="{B6885839-DA57-45D5-B68A-2D8C6CCF4EB9}" presName="composite" presStyleCnt="0"/>
      <dgm:spPr/>
    </dgm:pt>
    <dgm:pt modelId="{B6CD0FF4-E283-4035-B740-9149DC817F95}" type="pres">
      <dgm:prSet presAssocID="{B6885839-DA57-45D5-B68A-2D8C6CCF4EB9}" presName="parentText" presStyleLbl="alignNode1" presStyleIdx="1" presStyleCnt="3" custLinFactNeighborY="-13183">
        <dgm:presLayoutVars>
          <dgm:chMax val="1"/>
          <dgm:bulletEnabled val="1"/>
        </dgm:presLayoutVars>
      </dgm:prSet>
      <dgm:spPr/>
    </dgm:pt>
    <dgm:pt modelId="{7010B50B-A21B-4D50-AA71-A8C82AD28786}" type="pres">
      <dgm:prSet presAssocID="{B6885839-DA57-45D5-B68A-2D8C6CCF4EB9}" presName="descendantText" presStyleLbl="alignAcc1" presStyleIdx="1" presStyleCnt="3" custLinFactNeighborX="0" custLinFactNeighborY="-8281">
        <dgm:presLayoutVars>
          <dgm:bulletEnabled val="1"/>
        </dgm:presLayoutVars>
      </dgm:prSet>
      <dgm:spPr/>
    </dgm:pt>
    <dgm:pt modelId="{FC321AEF-3341-44AB-A8DC-BD353E4E2C31}" type="pres">
      <dgm:prSet presAssocID="{2D9A7EF0-B825-4FF6-A088-CF730E790FB9}" presName="sp" presStyleCnt="0"/>
      <dgm:spPr/>
    </dgm:pt>
    <dgm:pt modelId="{690C7F98-83A1-45FF-8428-6586DF64B738}" type="pres">
      <dgm:prSet presAssocID="{E2679877-E16C-49C7-8476-D8A8453F4D08}" presName="composite" presStyleCnt="0"/>
      <dgm:spPr/>
    </dgm:pt>
    <dgm:pt modelId="{9DFD108E-8C45-4D79-BD8F-3B0D4A698088}" type="pres">
      <dgm:prSet presAssocID="{E2679877-E16C-49C7-8476-D8A8453F4D08}" presName="parentText" presStyleLbl="alignNode1" presStyleIdx="2" presStyleCnt="3" custLinFactNeighborX="1282" custLinFactNeighborY="-25120">
        <dgm:presLayoutVars>
          <dgm:chMax val="1"/>
          <dgm:bulletEnabled val="1"/>
        </dgm:presLayoutVars>
      </dgm:prSet>
      <dgm:spPr/>
    </dgm:pt>
    <dgm:pt modelId="{9A06D206-B53F-49A2-A563-8D7D4E5E3930}" type="pres">
      <dgm:prSet presAssocID="{E2679877-E16C-49C7-8476-D8A8453F4D08}" presName="descendantText" presStyleLbl="alignAcc1" presStyleIdx="2" presStyleCnt="3" custLinFactNeighborX="0" custLinFactNeighborY="-28985">
        <dgm:presLayoutVars>
          <dgm:bulletEnabled val="1"/>
        </dgm:presLayoutVars>
      </dgm:prSet>
      <dgm:spPr/>
    </dgm:pt>
  </dgm:ptLst>
  <dgm:cxnLst>
    <dgm:cxn modelId="{DF23360D-55B9-4455-A132-1A610EE71044}" srcId="{3A18D2CB-5E36-4D69-85AB-E53D1EDA70DE}" destId="{B6885839-DA57-45D5-B68A-2D8C6CCF4EB9}" srcOrd="1" destOrd="0" parTransId="{8CB69226-E579-46F3-B50A-90BB419AE7B1}" sibTransId="{2D9A7EF0-B825-4FF6-A088-CF730E790FB9}"/>
    <dgm:cxn modelId="{DC855310-5F55-407B-82FE-630070B25070}" srcId="{B6885839-DA57-45D5-B68A-2D8C6CCF4EB9}" destId="{B8B48761-9F55-4C9F-9B64-656CCD2D6F79}" srcOrd="0" destOrd="0" parTransId="{03D7640B-1C8D-4BA9-B48B-F42F94750AF0}" sibTransId="{4A27B8BB-5926-4690-80C4-324D245AA5A1}"/>
    <dgm:cxn modelId="{ADB3D716-45BE-144C-AD33-DFFF42EAFD7F}" type="presOf" srcId="{B8B48761-9F55-4C9F-9B64-656CCD2D6F79}" destId="{7010B50B-A21B-4D50-AA71-A8C82AD28786}" srcOrd="0" destOrd="0" presId="urn:microsoft.com/office/officeart/2005/8/layout/chevron2"/>
    <dgm:cxn modelId="{BD01193A-B874-45FE-87B0-872A2FBD9FC1}" srcId="{E2679877-E16C-49C7-8476-D8A8453F4D08}" destId="{FE4DE1B1-3C2E-4E9B-B180-E128628ED257}" srcOrd="1" destOrd="0" parTransId="{1E6E4D12-474D-4951-A365-FE12B3623C7D}" sibTransId="{9521E0AB-3A90-465E-A783-6672D4BFA62A}"/>
    <dgm:cxn modelId="{B6481345-C1D0-094D-8EEE-C3A1EC3F9499}" type="presOf" srcId="{FE4DE1B1-3C2E-4E9B-B180-E128628ED257}" destId="{9A06D206-B53F-49A2-A563-8D7D4E5E3930}" srcOrd="0" destOrd="1" presId="urn:microsoft.com/office/officeart/2005/8/layout/chevron2"/>
    <dgm:cxn modelId="{A50D7B49-7D59-EE40-9467-06C490642910}" type="presOf" srcId="{B6885839-DA57-45D5-B68A-2D8C6CCF4EB9}" destId="{B6CD0FF4-E283-4035-B740-9149DC817F95}" srcOrd="0" destOrd="0" presId="urn:microsoft.com/office/officeart/2005/8/layout/chevron2"/>
    <dgm:cxn modelId="{B1F4304E-356D-43FD-A33D-B02A19144686}" srcId="{46532BB2-7D0B-41ED-9B58-D48AAA169E36}" destId="{C7E64A55-E5D2-460C-B7DE-F6E02D557887}" srcOrd="0" destOrd="0" parTransId="{7271DD86-2133-4439-AE32-BC6D25C1D7CE}" sibTransId="{44ECCF5A-B1F4-4867-9F3B-E72B2E99D8C3}"/>
    <dgm:cxn modelId="{F7AED052-C930-4968-B5BC-7C1853546D77}" srcId="{E2679877-E16C-49C7-8476-D8A8453F4D08}" destId="{9EBD3446-1982-40F0-AD03-DA11E183C484}" srcOrd="0" destOrd="0" parTransId="{7A871053-331D-4BFB-A3A6-7231632836BA}" sibTransId="{E521FFA1-D9D1-4990-B554-15028373DA42}"/>
    <dgm:cxn modelId="{28F45266-678C-4E09-9370-0CC62694B8E0}" srcId="{B6885839-DA57-45D5-B68A-2D8C6CCF4EB9}" destId="{1EC02183-750B-419A-882E-04512C5E9770}" srcOrd="1" destOrd="0" parTransId="{C7D0BBAD-E161-4C02-BF09-F897FB2FD65C}" sibTransId="{009220FC-0F96-4A74-B47E-2B14DDEA3527}"/>
    <dgm:cxn modelId="{7DB0CB74-0C2F-CD46-9B5F-3189E73B6282}" type="presOf" srcId="{E41081A5-31B9-4F98-99C8-E75E684F5883}" destId="{1B52E2BB-1CF7-4F3A-9B3E-B524F3E0358C}" srcOrd="0" destOrd="1" presId="urn:microsoft.com/office/officeart/2005/8/layout/chevron2"/>
    <dgm:cxn modelId="{42C4248D-F2E2-2F48-9885-39E9721D2E8F}" type="presOf" srcId="{46532BB2-7D0B-41ED-9B58-D48AAA169E36}" destId="{FB9E4271-66C3-483C-AFB2-F05630056903}" srcOrd="0" destOrd="0" presId="urn:microsoft.com/office/officeart/2005/8/layout/chevron2"/>
    <dgm:cxn modelId="{EA820F96-2A8A-BC42-BC8D-D85600B85B7A}" type="presOf" srcId="{1EC02183-750B-419A-882E-04512C5E9770}" destId="{7010B50B-A21B-4D50-AA71-A8C82AD28786}" srcOrd="0" destOrd="1" presId="urn:microsoft.com/office/officeart/2005/8/layout/chevron2"/>
    <dgm:cxn modelId="{16FDFAA3-A5E8-1249-8E72-E0C03E02C71A}" type="presOf" srcId="{3A18D2CB-5E36-4D69-85AB-E53D1EDA70DE}" destId="{698F9478-D654-4354-A811-20A68EDA4940}" srcOrd="0" destOrd="0" presId="urn:microsoft.com/office/officeart/2005/8/layout/chevron2"/>
    <dgm:cxn modelId="{8D1F4FC5-E809-3B41-BF91-22809EF9F6E6}" type="presOf" srcId="{E2679877-E16C-49C7-8476-D8A8453F4D08}" destId="{9DFD108E-8C45-4D79-BD8F-3B0D4A698088}" srcOrd="0" destOrd="0" presId="urn:microsoft.com/office/officeart/2005/8/layout/chevron2"/>
    <dgm:cxn modelId="{448379C5-CB5A-48BE-A12A-4858BBEBC60A}" srcId="{3A18D2CB-5E36-4D69-85AB-E53D1EDA70DE}" destId="{E2679877-E16C-49C7-8476-D8A8453F4D08}" srcOrd="2" destOrd="0" parTransId="{61DA211D-6C45-4407-8A6E-E203EE2C42AE}" sibTransId="{05403DF9-F0BB-4061-8E16-43E2D387E908}"/>
    <dgm:cxn modelId="{E4FFC2D1-F14E-4857-A6FF-A3E11C967133}" srcId="{46532BB2-7D0B-41ED-9B58-D48AAA169E36}" destId="{E41081A5-31B9-4F98-99C8-E75E684F5883}" srcOrd="1" destOrd="0" parTransId="{7C9C625D-B42D-49D1-A986-824D511153EB}" sibTransId="{651DB52F-386B-43A0-97ED-2E66D8B01D88}"/>
    <dgm:cxn modelId="{8FC09DD6-4933-AA4D-A1CF-5910388F5177}" type="presOf" srcId="{C7E64A55-E5D2-460C-B7DE-F6E02D557887}" destId="{1B52E2BB-1CF7-4F3A-9B3E-B524F3E0358C}" srcOrd="0" destOrd="0" presId="urn:microsoft.com/office/officeart/2005/8/layout/chevron2"/>
    <dgm:cxn modelId="{FDB089F8-168D-294A-A82D-9B4C21D60ABC}" type="presOf" srcId="{9EBD3446-1982-40F0-AD03-DA11E183C484}" destId="{9A06D206-B53F-49A2-A563-8D7D4E5E3930}" srcOrd="0" destOrd="0" presId="urn:microsoft.com/office/officeart/2005/8/layout/chevron2"/>
    <dgm:cxn modelId="{21A7B4F8-B1FD-4929-8162-B1C98EC13CF5}" srcId="{3A18D2CB-5E36-4D69-85AB-E53D1EDA70DE}" destId="{46532BB2-7D0B-41ED-9B58-D48AAA169E36}" srcOrd="0" destOrd="0" parTransId="{8437C5D1-3B91-42E7-BC9A-67550C71DB77}" sibTransId="{F9F3768A-9786-476E-9CF7-B8F539D517D6}"/>
    <dgm:cxn modelId="{0D259898-3289-C943-A78A-4F3BCA594967}" type="presParOf" srcId="{698F9478-D654-4354-A811-20A68EDA4940}" destId="{D2EA4C42-4B00-4F4C-9C82-C0ABBEC1CB20}" srcOrd="0" destOrd="0" presId="urn:microsoft.com/office/officeart/2005/8/layout/chevron2"/>
    <dgm:cxn modelId="{05FE6E3A-C3F1-3145-90FA-2BA65AD69F97}" type="presParOf" srcId="{D2EA4C42-4B00-4F4C-9C82-C0ABBEC1CB20}" destId="{FB9E4271-66C3-483C-AFB2-F05630056903}" srcOrd="0" destOrd="0" presId="urn:microsoft.com/office/officeart/2005/8/layout/chevron2"/>
    <dgm:cxn modelId="{4101E3C0-8819-DA4B-AD34-FDE85941CD72}" type="presParOf" srcId="{D2EA4C42-4B00-4F4C-9C82-C0ABBEC1CB20}" destId="{1B52E2BB-1CF7-4F3A-9B3E-B524F3E0358C}" srcOrd="1" destOrd="0" presId="urn:microsoft.com/office/officeart/2005/8/layout/chevron2"/>
    <dgm:cxn modelId="{DFDA8F95-A60A-FF4A-BCCA-28B432AEB1C9}" type="presParOf" srcId="{698F9478-D654-4354-A811-20A68EDA4940}" destId="{5F69F6E4-DCEC-47F3-86A7-F473888C5BA8}" srcOrd="1" destOrd="0" presId="urn:microsoft.com/office/officeart/2005/8/layout/chevron2"/>
    <dgm:cxn modelId="{9E2D48A9-95FE-D645-A044-4CDEB08B3BC6}" type="presParOf" srcId="{698F9478-D654-4354-A811-20A68EDA4940}" destId="{81AF1E8A-B0D6-4F26-A598-364E22BFFEE1}" srcOrd="2" destOrd="0" presId="urn:microsoft.com/office/officeart/2005/8/layout/chevron2"/>
    <dgm:cxn modelId="{754FAC76-B980-834D-BFF5-7CD2DCA396D3}" type="presParOf" srcId="{81AF1E8A-B0D6-4F26-A598-364E22BFFEE1}" destId="{B6CD0FF4-E283-4035-B740-9149DC817F95}" srcOrd="0" destOrd="0" presId="urn:microsoft.com/office/officeart/2005/8/layout/chevron2"/>
    <dgm:cxn modelId="{00238D8F-59F8-1344-B636-BB55CA436444}" type="presParOf" srcId="{81AF1E8A-B0D6-4F26-A598-364E22BFFEE1}" destId="{7010B50B-A21B-4D50-AA71-A8C82AD28786}" srcOrd="1" destOrd="0" presId="urn:microsoft.com/office/officeart/2005/8/layout/chevron2"/>
    <dgm:cxn modelId="{4C4EC37A-A3DE-A44C-95D7-DB174D85F486}" type="presParOf" srcId="{698F9478-D654-4354-A811-20A68EDA4940}" destId="{FC321AEF-3341-44AB-A8DC-BD353E4E2C31}" srcOrd="3" destOrd="0" presId="urn:microsoft.com/office/officeart/2005/8/layout/chevron2"/>
    <dgm:cxn modelId="{E9D543C7-9ED6-B64A-95E3-A3BB2633E123}" type="presParOf" srcId="{698F9478-D654-4354-A811-20A68EDA4940}" destId="{690C7F98-83A1-45FF-8428-6586DF64B738}" srcOrd="4" destOrd="0" presId="urn:microsoft.com/office/officeart/2005/8/layout/chevron2"/>
    <dgm:cxn modelId="{7A710B09-FC74-2B4D-94B5-DB9A74A1DEA6}" type="presParOf" srcId="{690C7F98-83A1-45FF-8428-6586DF64B738}" destId="{9DFD108E-8C45-4D79-BD8F-3B0D4A698088}" srcOrd="0" destOrd="0" presId="urn:microsoft.com/office/officeart/2005/8/layout/chevron2"/>
    <dgm:cxn modelId="{67F404BE-5D73-7744-A046-80043C0F76C9}" type="presParOf" srcId="{690C7F98-83A1-45FF-8428-6586DF64B738}" destId="{9A06D206-B53F-49A2-A563-8D7D4E5E393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5D5F79-0B67-854A-8C3E-CBD8B5E912B5}" type="doc">
      <dgm:prSet loTypeId="urn:microsoft.com/office/officeart/2005/8/layout/radia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699095-CFC3-1F44-A95C-1AE7C75854BB}">
      <dgm:prSet phldrT="[Text]"/>
      <dgm:spPr/>
      <dgm:t>
        <a:bodyPr/>
        <a:lstStyle/>
        <a:p>
          <a:r>
            <a:rPr lang="en-US"/>
            <a:t>Value</a:t>
          </a:r>
        </a:p>
      </dgm:t>
    </dgm:pt>
    <dgm:pt modelId="{D76C9D67-80CB-7240-8E5F-F3751016311E}" type="parTrans" cxnId="{E05E23FA-818D-214E-9312-C21FBC18D4AB}">
      <dgm:prSet/>
      <dgm:spPr/>
      <dgm:t>
        <a:bodyPr/>
        <a:lstStyle/>
        <a:p>
          <a:endParaRPr lang="en-US"/>
        </a:p>
      </dgm:t>
    </dgm:pt>
    <dgm:pt modelId="{42EF5DCA-03DB-C544-A8BC-1763288EE666}" type="sibTrans" cxnId="{E05E23FA-818D-214E-9312-C21FBC18D4AB}">
      <dgm:prSet/>
      <dgm:spPr/>
      <dgm:t>
        <a:bodyPr/>
        <a:lstStyle/>
        <a:p>
          <a:endParaRPr lang="en-US"/>
        </a:p>
      </dgm:t>
    </dgm:pt>
    <dgm:pt modelId="{D5CC4BF1-AB3A-8C4E-A941-32C3E6454B77}">
      <dgm:prSet phldrT="[Text]"/>
      <dgm:spPr/>
      <dgm:t>
        <a:bodyPr/>
        <a:lstStyle/>
        <a:p>
          <a:r>
            <a:rPr lang="en-US"/>
            <a:t>Hospital Support Services </a:t>
          </a:r>
        </a:p>
      </dgm:t>
    </dgm:pt>
    <dgm:pt modelId="{091A0B90-7492-A24E-9E20-908D9C7CF2FE}" type="parTrans" cxnId="{10B96A99-7501-4941-AC2C-1F0F4B70573A}">
      <dgm:prSet/>
      <dgm:spPr/>
      <dgm:t>
        <a:bodyPr/>
        <a:lstStyle/>
        <a:p>
          <a:endParaRPr lang="en-US"/>
        </a:p>
      </dgm:t>
    </dgm:pt>
    <dgm:pt modelId="{9A4AD055-D857-104A-B84C-7A878FB8C4B2}" type="sibTrans" cxnId="{10B96A99-7501-4941-AC2C-1F0F4B70573A}">
      <dgm:prSet/>
      <dgm:spPr/>
      <dgm:t>
        <a:bodyPr/>
        <a:lstStyle/>
        <a:p>
          <a:endParaRPr lang="en-US"/>
        </a:p>
      </dgm:t>
    </dgm:pt>
    <dgm:pt modelId="{C8748506-BDB2-5B45-A8E6-2AFB854163B7}">
      <dgm:prSet phldrT="[Text]"/>
      <dgm:spPr/>
      <dgm:t>
        <a:bodyPr/>
        <a:lstStyle/>
        <a:p>
          <a:r>
            <a:rPr lang="en-US"/>
            <a:t>Business Health</a:t>
          </a:r>
        </a:p>
      </dgm:t>
    </dgm:pt>
    <dgm:pt modelId="{6021D2F4-9E59-FE4B-89D7-DEF79D9985A4}" type="parTrans" cxnId="{CF14A8B7-33DE-CC48-B97E-5C0630D1AC00}">
      <dgm:prSet/>
      <dgm:spPr/>
      <dgm:t>
        <a:bodyPr/>
        <a:lstStyle/>
        <a:p>
          <a:endParaRPr lang="en-US"/>
        </a:p>
      </dgm:t>
    </dgm:pt>
    <dgm:pt modelId="{17C49496-AFBB-AB47-9EAF-88FB0005A661}" type="sibTrans" cxnId="{CF14A8B7-33DE-CC48-B97E-5C0630D1AC00}">
      <dgm:prSet/>
      <dgm:spPr/>
      <dgm:t>
        <a:bodyPr/>
        <a:lstStyle/>
        <a:p>
          <a:endParaRPr lang="en-US"/>
        </a:p>
      </dgm:t>
    </dgm:pt>
    <dgm:pt modelId="{4216EF32-18E2-654C-8BB0-7B5EDF4E490D}">
      <dgm:prSet phldrT="[Text]"/>
      <dgm:spPr/>
      <dgm:t>
        <a:bodyPr/>
        <a:lstStyle/>
        <a:p>
          <a:r>
            <a:rPr lang="en-US" dirty="0"/>
            <a:t>Institutional Facility Support Services</a:t>
          </a:r>
        </a:p>
      </dgm:t>
    </dgm:pt>
    <dgm:pt modelId="{14089194-629D-9E4C-9E6F-C1C2030057EF}" type="parTrans" cxnId="{926A36C5-E7C5-8540-8E2E-ABEFAB638F63}">
      <dgm:prSet/>
      <dgm:spPr/>
      <dgm:t>
        <a:bodyPr/>
        <a:lstStyle/>
        <a:p>
          <a:endParaRPr lang="en-US"/>
        </a:p>
      </dgm:t>
    </dgm:pt>
    <dgm:pt modelId="{27EFD4B6-502B-544F-B53D-11B9860742B3}" type="sibTrans" cxnId="{926A36C5-E7C5-8540-8E2E-ABEFAB638F63}">
      <dgm:prSet/>
      <dgm:spPr/>
      <dgm:t>
        <a:bodyPr/>
        <a:lstStyle/>
        <a:p>
          <a:endParaRPr lang="en-US"/>
        </a:p>
      </dgm:t>
    </dgm:pt>
    <dgm:pt modelId="{2C47FF8C-6335-1949-ABBA-7C2858942A4E}">
      <dgm:prSet phldrT="[Text]"/>
      <dgm:spPr/>
      <dgm:t>
        <a:bodyPr/>
        <a:lstStyle/>
        <a:p>
          <a:r>
            <a:rPr lang="en-US"/>
            <a:t>Primary Care Support Services</a:t>
          </a:r>
        </a:p>
      </dgm:t>
    </dgm:pt>
    <dgm:pt modelId="{E226E9A5-0720-3148-AA71-56FFCDC6090F}" type="parTrans" cxnId="{B1EA89E7-4060-8545-B3BD-8BADB3A54FEC}">
      <dgm:prSet/>
      <dgm:spPr/>
      <dgm:t>
        <a:bodyPr/>
        <a:lstStyle/>
        <a:p>
          <a:endParaRPr lang="en-US"/>
        </a:p>
      </dgm:t>
    </dgm:pt>
    <dgm:pt modelId="{CC5FC19C-8005-8247-85FE-4D7800357AB7}" type="sibTrans" cxnId="{B1EA89E7-4060-8545-B3BD-8BADB3A54FEC}">
      <dgm:prSet/>
      <dgm:spPr/>
      <dgm:t>
        <a:bodyPr/>
        <a:lstStyle/>
        <a:p>
          <a:endParaRPr lang="en-US"/>
        </a:p>
      </dgm:t>
    </dgm:pt>
    <dgm:pt modelId="{454A531A-6095-E041-A13F-89193479EE81}">
      <dgm:prSet/>
      <dgm:spPr/>
      <dgm:t>
        <a:bodyPr/>
        <a:lstStyle/>
        <a:p>
          <a:r>
            <a:rPr lang="en-US"/>
            <a:t>MUSC Service Extension</a:t>
          </a:r>
        </a:p>
      </dgm:t>
    </dgm:pt>
    <dgm:pt modelId="{7D6C4205-93AE-4545-BF98-33E7B5F3EA61}" type="parTrans" cxnId="{FE20A659-2E55-664B-8DF9-A4EB6E27F6D4}">
      <dgm:prSet/>
      <dgm:spPr/>
      <dgm:t>
        <a:bodyPr/>
        <a:lstStyle/>
        <a:p>
          <a:endParaRPr lang="en-US"/>
        </a:p>
      </dgm:t>
    </dgm:pt>
    <dgm:pt modelId="{11554C2C-52B6-CF49-9CDD-3D05887229CD}" type="sibTrans" cxnId="{FE20A659-2E55-664B-8DF9-A4EB6E27F6D4}">
      <dgm:prSet/>
      <dgm:spPr/>
      <dgm:t>
        <a:bodyPr/>
        <a:lstStyle/>
        <a:p>
          <a:endParaRPr lang="en-US"/>
        </a:p>
      </dgm:t>
    </dgm:pt>
    <dgm:pt modelId="{CA0D3335-D35C-2B4B-ADC4-5EB8E37EF4AE}">
      <dgm:prSet/>
      <dgm:spPr/>
      <dgm:t>
        <a:bodyPr/>
        <a:lstStyle/>
        <a:p>
          <a:r>
            <a:rPr lang="en-US" dirty="0"/>
            <a:t>Priority Health Disparities</a:t>
          </a:r>
        </a:p>
      </dgm:t>
    </dgm:pt>
    <dgm:pt modelId="{5EE8CFEB-DAF7-544D-B69E-5D61D619A7D2}" type="parTrans" cxnId="{24A65BE4-C006-CC46-8042-4F425AEB6E91}">
      <dgm:prSet/>
      <dgm:spPr/>
      <dgm:t>
        <a:bodyPr/>
        <a:lstStyle/>
        <a:p>
          <a:endParaRPr lang="en-US"/>
        </a:p>
      </dgm:t>
    </dgm:pt>
    <dgm:pt modelId="{FEF849A0-D596-6B43-AC70-659B98CF6751}" type="sibTrans" cxnId="{24A65BE4-C006-CC46-8042-4F425AEB6E91}">
      <dgm:prSet/>
      <dgm:spPr/>
      <dgm:t>
        <a:bodyPr/>
        <a:lstStyle/>
        <a:p>
          <a:endParaRPr lang="en-US"/>
        </a:p>
      </dgm:t>
    </dgm:pt>
    <dgm:pt modelId="{6169E437-E58A-BB41-96BA-11715C45CF39}">
      <dgm:prSet/>
      <dgm:spPr/>
      <dgm:t>
        <a:bodyPr/>
        <a:lstStyle/>
        <a:p>
          <a:r>
            <a:rPr lang="en-US"/>
            <a:t>Cost Avoidance</a:t>
          </a:r>
        </a:p>
      </dgm:t>
    </dgm:pt>
    <dgm:pt modelId="{C97221AC-D007-7840-853B-A535F8B1FFB4}" type="parTrans" cxnId="{36AD93EA-B998-D34E-B772-DCD8368EB94F}">
      <dgm:prSet/>
      <dgm:spPr/>
      <dgm:t>
        <a:bodyPr/>
        <a:lstStyle/>
        <a:p>
          <a:endParaRPr lang="en-US"/>
        </a:p>
      </dgm:t>
    </dgm:pt>
    <dgm:pt modelId="{AAEE236B-9436-D04B-B7F3-BEFBEC1BC93F}" type="sibTrans" cxnId="{36AD93EA-B998-D34E-B772-DCD8368EB94F}">
      <dgm:prSet/>
      <dgm:spPr/>
      <dgm:t>
        <a:bodyPr/>
        <a:lstStyle/>
        <a:p>
          <a:endParaRPr lang="en-US"/>
        </a:p>
      </dgm:t>
    </dgm:pt>
    <dgm:pt modelId="{CDCBCB79-69FC-6E4C-9C20-B2BE2815739C}" type="pres">
      <dgm:prSet presAssocID="{E55D5F79-0B67-854A-8C3E-CBD8B5E912B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5DBF645-AB11-6447-B32B-D6B81B62EE98}" type="pres">
      <dgm:prSet presAssocID="{5A699095-CFC3-1F44-A95C-1AE7C75854BB}" presName="centerShape" presStyleLbl="node0" presStyleIdx="0" presStyleCnt="1"/>
      <dgm:spPr/>
    </dgm:pt>
    <dgm:pt modelId="{F4B5B53B-37A3-9141-8261-924A401CDFEB}" type="pres">
      <dgm:prSet presAssocID="{091A0B90-7492-A24E-9E20-908D9C7CF2FE}" presName="Name9" presStyleLbl="parChTrans1D2" presStyleIdx="0" presStyleCnt="7"/>
      <dgm:spPr/>
    </dgm:pt>
    <dgm:pt modelId="{0FD0572F-4C62-0243-8BB3-CBA7B6620F23}" type="pres">
      <dgm:prSet presAssocID="{091A0B90-7492-A24E-9E20-908D9C7CF2FE}" presName="connTx" presStyleLbl="parChTrans1D2" presStyleIdx="0" presStyleCnt="7"/>
      <dgm:spPr/>
    </dgm:pt>
    <dgm:pt modelId="{FF87E476-21F3-9648-8E71-5DEEDE4308B3}" type="pres">
      <dgm:prSet presAssocID="{D5CC4BF1-AB3A-8C4E-A941-32C3E6454B77}" presName="node" presStyleLbl="node1" presStyleIdx="0" presStyleCnt="7">
        <dgm:presLayoutVars>
          <dgm:bulletEnabled val="1"/>
        </dgm:presLayoutVars>
      </dgm:prSet>
      <dgm:spPr/>
    </dgm:pt>
    <dgm:pt modelId="{E26AC68B-1640-C24A-9E91-496EDD9D7DF2}" type="pres">
      <dgm:prSet presAssocID="{6021D2F4-9E59-FE4B-89D7-DEF79D9985A4}" presName="Name9" presStyleLbl="parChTrans1D2" presStyleIdx="1" presStyleCnt="7"/>
      <dgm:spPr/>
    </dgm:pt>
    <dgm:pt modelId="{4A08C140-A608-2E4A-9569-F48C65289A7A}" type="pres">
      <dgm:prSet presAssocID="{6021D2F4-9E59-FE4B-89D7-DEF79D9985A4}" presName="connTx" presStyleLbl="parChTrans1D2" presStyleIdx="1" presStyleCnt="7"/>
      <dgm:spPr/>
    </dgm:pt>
    <dgm:pt modelId="{562C2CAD-20FA-2340-BC3A-0883B4EF3C02}" type="pres">
      <dgm:prSet presAssocID="{C8748506-BDB2-5B45-A8E6-2AFB854163B7}" presName="node" presStyleLbl="node1" presStyleIdx="1" presStyleCnt="7">
        <dgm:presLayoutVars>
          <dgm:bulletEnabled val="1"/>
        </dgm:presLayoutVars>
      </dgm:prSet>
      <dgm:spPr/>
    </dgm:pt>
    <dgm:pt modelId="{8680474E-97A8-9140-9E5D-EFB174C45D5D}" type="pres">
      <dgm:prSet presAssocID="{7D6C4205-93AE-4545-BF98-33E7B5F3EA61}" presName="Name9" presStyleLbl="parChTrans1D2" presStyleIdx="2" presStyleCnt="7"/>
      <dgm:spPr/>
    </dgm:pt>
    <dgm:pt modelId="{E0C07FB5-C862-A345-AA1B-4D96DC76E462}" type="pres">
      <dgm:prSet presAssocID="{7D6C4205-93AE-4545-BF98-33E7B5F3EA61}" presName="connTx" presStyleLbl="parChTrans1D2" presStyleIdx="2" presStyleCnt="7"/>
      <dgm:spPr/>
    </dgm:pt>
    <dgm:pt modelId="{D4511A8C-1BEB-8448-B9EC-5B33BAC553AC}" type="pres">
      <dgm:prSet presAssocID="{454A531A-6095-E041-A13F-89193479EE81}" presName="node" presStyleLbl="node1" presStyleIdx="2" presStyleCnt="7">
        <dgm:presLayoutVars>
          <dgm:bulletEnabled val="1"/>
        </dgm:presLayoutVars>
      </dgm:prSet>
      <dgm:spPr/>
    </dgm:pt>
    <dgm:pt modelId="{2E787126-13D3-1C46-9CCB-85A4D227B677}" type="pres">
      <dgm:prSet presAssocID="{5EE8CFEB-DAF7-544D-B69E-5D61D619A7D2}" presName="Name9" presStyleLbl="parChTrans1D2" presStyleIdx="3" presStyleCnt="7"/>
      <dgm:spPr/>
    </dgm:pt>
    <dgm:pt modelId="{A36FBBA2-0AFD-774C-8777-E569EC3550F6}" type="pres">
      <dgm:prSet presAssocID="{5EE8CFEB-DAF7-544D-B69E-5D61D619A7D2}" presName="connTx" presStyleLbl="parChTrans1D2" presStyleIdx="3" presStyleCnt="7"/>
      <dgm:spPr/>
    </dgm:pt>
    <dgm:pt modelId="{0A220719-AD2E-E444-8AB0-6B03B87F16EE}" type="pres">
      <dgm:prSet presAssocID="{CA0D3335-D35C-2B4B-ADC4-5EB8E37EF4AE}" presName="node" presStyleLbl="node1" presStyleIdx="3" presStyleCnt="7">
        <dgm:presLayoutVars>
          <dgm:bulletEnabled val="1"/>
        </dgm:presLayoutVars>
      </dgm:prSet>
      <dgm:spPr/>
    </dgm:pt>
    <dgm:pt modelId="{E10230E9-8DB7-5B48-84F3-EE89F13A7553}" type="pres">
      <dgm:prSet presAssocID="{C97221AC-D007-7840-853B-A535F8B1FFB4}" presName="Name9" presStyleLbl="parChTrans1D2" presStyleIdx="4" presStyleCnt="7"/>
      <dgm:spPr/>
    </dgm:pt>
    <dgm:pt modelId="{A63DA233-DFD2-384E-89FD-81D0EC8ADDB8}" type="pres">
      <dgm:prSet presAssocID="{C97221AC-D007-7840-853B-A535F8B1FFB4}" presName="connTx" presStyleLbl="parChTrans1D2" presStyleIdx="4" presStyleCnt="7"/>
      <dgm:spPr/>
    </dgm:pt>
    <dgm:pt modelId="{9CA542FA-D21F-8A41-BC1E-EAD3DC471606}" type="pres">
      <dgm:prSet presAssocID="{6169E437-E58A-BB41-96BA-11715C45CF39}" presName="node" presStyleLbl="node1" presStyleIdx="4" presStyleCnt="7">
        <dgm:presLayoutVars>
          <dgm:bulletEnabled val="1"/>
        </dgm:presLayoutVars>
      </dgm:prSet>
      <dgm:spPr/>
    </dgm:pt>
    <dgm:pt modelId="{12165F9F-705C-AD43-A7C4-20346E9F0D9E}" type="pres">
      <dgm:prSet presAssocID="{14089194-629D-9E4C-9E6F-C1C2030057EF}" presName="Name9" presStyleLbl="parChTrans1D2" presStyleIdx="5" presStyleCnt="7"/>
      <dgm:spPr/>
    </dgm:pt>
    <dgm:pt modelId="{8951C82E-73FB-DA46-B4D1-CDF8A24FEED6}" type="pres">
      <dgm:prSet presAssocID="{14089194-629D-9E4C-9E6F-C1C2030057EF}" presName="connTx" presStyleLbl="parChTrans1D2" presStyleIdx="5" presStyleCnt="7"/>
      <dgm:spPr/>
    </dgm:pt>
    <dgm:pt modelId="{EB1029C3-6E60-6449-A7AC-1E18B89DB854}" type="pres">
      <dgm:prSet presAssocID="{4216EF32-18E2-654C-8BB0-7B5EDF4E490D}" presName="node" presStyleLbl="node1" presStyleIdx="5" presStyleCnt="7">
        <dgm:presLayoutVars>
          <dgm:bulletEnabled val="1"/>
        </dgm:presLayoutVars>
      </dgm:prSet>
      <dgm:spPr/>
    </dgm:pt>
    <dgm:pt modelId="{9D29311B-09F2-AB4D-920A-8F6D79486AC7}" type="pres">
      <dgm:prSet presAssocID="{E226E9A5-0720-3148-AA71-56FFCDC6090F}" presName="Name9" presStyleLbl="parChTrans1D2" presStyleIdx="6" presStyleCnt="7"/>
      <dgm:spPr/>
    </dgm:pt>
    <dgm:pt modelId="{400602DC-5965-2B46-BB30-A77AFA405D14}" type="pres">
      <dgm:prSet presAssocID="{E226E9A5-0720-3148-AA71-56FFCDC6090F}" presName="connTx" presStyleLbl="parChTrans1D2" presStyleIdx="6" presStyleCnt="7"/>
      <dgm:spPr/>
    </dgm:pt>
    <dgm:pt modelId="{05242D05-3316-B443-B5F4-6EBEB9A3F53A}" type="pres">
      <dgm:prSet presAssocID="{2C47FF8C-6335-1949-ABBA-7C2858942A4E}" presName="node" presStyleLbl="node1" presStyleIdx="6" presStyleCnt="7">
        <dgm:presLayoutVars>
          <dgm:bulletEnabled val="1"/>
        </dgm:presLayoutVars>
      </dgm:prSet>
      <dgm:spPr/>
    </dgm:pt>
  </dgm:ptLst>
  <dgm:cxnLst>
    <dgm:cxn modelId="{26DA2400-486A-0D45-8D92-21DA7B8D7DF6}" type="presOf" srcId="{5EE8CFEB-DAF7-544D-B69E-5D61D619A7D2}" destId="{2E787126-13D3-1C46-9CCB-85A4D227B677}" srcOrd="0" destOrd="0" presId="urn:microsoft.com/office/officeart/2005/8/layout/radial1"/>
    <dgm:cxn modelId="{5C14860C-CFAA-104F-AFE0-1374CF6DF0B9}" type="presOf" srcId="{C97221AC-D007-7840-853B-A535F8B1FFB4}" destId="{E10230E9-8DB7-5B48-84F3-EE89F13A7553}" srcOrd="0" destOrd="0" presId="urn:microsoft.com/office/officeart/2005/8/layout/radial1"/>
    <dgm:cxn modelId="{885DE231-3588-4B47-8759-772DA7DEECC5}" type="presOf" srcId="{454A531A-6095-E041-A13F-89193479EE81}" destId="{D4511A8C-1BEB-8448-B9EC-5B33BAC553AC}" srcOrd="0" destOrd="0" presId="urn:microsoft.com/office/officeart/2005/8/layout/radial1"/>
    <dgm:cxn modelId="{6F068E35-1845-B14B-91C9-25D68070527B}" type="presOf" srcId="{E55D5F79-0B67-854A-8C3E-CBD8B5E912B5}" destId="{CDCBCB79-69FC-6E4C-9C20-B2BE2815739C}" srcOrd="0" destOrd="0" presId="urn:microsoft.com/office/officeart/2005/8/layout/radial1"/>
    <dgm:cxn modelId="{9149893D-6EFF-D142-9330-5AD64504BC5F}" type="presOf" srcId="{E226E9A5-0720-3148-AA71-56FFCDC6090F}" destId="{400602DC-5965-2B46-BB30-A77AFA405D14}" srcOrd="1" destOrd="0" presId="urn:microsoft.com/office/officeart/2005/8/layout/radial1"/>
    <dgm:cxn modelId="{BA301F42-60AF-0940-9C93-58C839E1ADC3}" type="presOf" srcId="{D5CC4BF1-AB3A-8C4E-A941-32C3E6454B77}" destId="{FF87E476-21F3-9648-8E71-5DEEDE4308B3}" srcOrd="0" destOrd="0" presId="urn:microsoft.com/office/officeart/2005/8/layout/radial1"/>
    <dgm:cxn modelId="{414C4846-8C02-004D-B6B9-998B942E5AC4}" type="presOf" srcId="{14089194-629D-9E4C-9E6F-C1C2030057EF}" destId="{8951C82E-73FB-DA46-B4D1-CDF8A24FEED6}" srcOrd="1" destOrd="0" presId="urn:microsoft.com/office/officeart/2005/8/layout/radial1"/>
    <dgm:cxn modelId="{FE20A659-2E55-664B-8DF9-A4EB6E27F6D4}" srcId="{5A699095-CFC3-1F44-A95C-1AE7C75854BB}" destId="{454A531A-6095-E041-A13F-89193479EE81}" srcOrd="2" destOrd="0" parTransId="{7D6C4205-93AE-4545-BF98-33E7B5F3EA61}" sibTransId="{11554C2C-52B6-CF49-9CDD-3D05887229CD}"/>
    <dgm:cxn modelId="{76722B6B-75CE-CF40-A8EC-04F285AE0813}" type="presOf" srcId="{6021D2F4-9E59-FE4B-89D7-DEF79D9985A4}" destId="{E26AC68B-1640-C24A-9E91-496EDD9D7DF2}" srcOrd="0" destOrd="0" presId="urn:microsoft.com/office/officeart/2005/8/layout/radial1"/>
    <dgm:cxn modelId="{5622806B-57D4-B94A-89D9-891C0E3840AF}" type="presOf" srcId="{5A699095-CFC3-1F44-A95C-1AE7C75854BB}" destId="{D5DBF645-AB11-6447-B32B-D6B81B62EE98}" srcOrd="0" destOrd="0" presId="urn:microsoft.com/office/officeart/2005/8/layout/radial1"/>
    <dgm:cxn modelId="{4739636C-62F0-8F43-AF4C-52820DA0A138}" type="presOf" srcId="{7D6C4205-93AE-4545-BF98-33E7B5F3EA61}" destId="{8680474E-97A8-9140-9E5D-EFB174C45D5D}" srcOrd="0" destOrd="0" presId="urn:microsoft.com/office/officeart/2005/8/layout/radial1"/>
    <dgm:cxn modelId="{3E124777-2E61-9748-B3A9-6A22EBBD0942}" type="presOf" srcId="{14089194-629D-9E4C-9E6F-C1C2030057EF}" destId="{12165F9F-705C-AD43-A7C4-20346E9F0D9E}" srcOrd="0" destOrd="0" presId="urn:microsoft.com/office/officeart/2005/8/layout/radial1"/>
    <dgm:cxn modelId="{DBC8C479-AEA9-284C-A671-D6DF361EA19B}" type="presOf" srcId="{091A0B90-7492-A24E-9E20-908D9C7CF2FE}" destId="{0FD0572F-4C62-0243-8BB3-CBA7B6620F23}" srcOrd="1" destOrd="0" presId="urn:microsoft.com/office/officeart/2005/8/layout/radial1"/>
    <dgm:cxn modelId="{D217A197-4DCB-3048-B3C7-D9993F856985}" type="presOf" srcId="{5EE8CFEB-DAF7-544D-B69E-5D61D619A7D2}" destId="{A36FBBA2-0AFD-774C-8777-E569EC3550F6}" srcOrd="1" destOrd="0" presId="urn:microsoft.com/office/officeart/2005/8/layout/radial1"/>
    <dgm:cxn modelId="{10B96A99-7501-4941-AC2C-1F0F4B70573A}" srcId="{5A699095-CFC3-1F44-A95C-1AE7C75854BB}" destId="{D5CC4BF1-AB3A-8C4E-A941-32C3E6454B77}" srcOrd="0" destOrd="0" parTransId="{091A0B90-7492-A24E-9E20-908D9C7CF2FE}" sibTransId="{9A4AD055-D857-104A-B84C-7A878FB8C4B2}"/>
    <dgm:cxn modelId="{960912A6-CC56-7D42-B6A7-9A83F1B4ACA3}" type="presOf" srcId="{7D6C4205-93AE-4545-BF98-33E7B5F3EA61}" destId="{E0C07FB5-C862-A345-AA1B-4D96DC76E462}" srcOrd="1" destOrd="0" presId="urn:microsoft.com/office/officeart/2005/8/layout/radial1"/>
    <dgm:cxn modelId="{20C97FAB-07E8-5D47-8C74-841023FACBA1}" type="presOf" srcId="{2C47FF8C-6335-1949-ABBA-7C2858942A4E}" destId="{05242D05-3316-B443-B5F4-6EBEB9A3F53A}" srcOrd="0" destOrd="0" presId="urn:microsoft.com/office/officeart/2005/8/layout/radial1"/>
    <dgm:cxn modelId="{0DF216AE-56C2-C343-BE3D-A2161596FD34}" type="presOf" srcId="{CA0D3335-D35C-2B4B-ADC4-5EB8E37EF4AE}" destId="{0A220719-AD2E-E444-8AB0-6B03B87F16EE}" srcOrd="0" destOrd="0" presId="urn:microsoft.com/office/officeart/2005/8/layout/radial1"/>
    <dgm:cxn modelId="{CF14A8B7-33DE-CC48-B97E-5C0630D1AC00}" srcId="{5A699095-CFC3-1F44-A95C-1AE7C75854BB}" destId="{C8748506-BDB2-5B45-A8E6-2AFB854163B7}" srcOrd="1" destOrd="0" parTransId="{6021D2F4-9E59-FE4B-89D7-DEF79D9985A4}" sibTransId="{17C49496-AFBB-AB47-9EAF-88FB0005A661}"/>
    <dgm:cxn modelId="{A641DFB8-1024-AC4C-9581-CBF1ACF81AFA}" type="presOf" srcId="{4216EF32-18E2-654C-8BB0-7B5EDF4E490D}" destId="{EB1029C3-6E60-6449-A7AC-1E18B89DB854}" srcOrd="0" destOrd="0" presId="urn:microsoft.com/office/officeart/2005/8/layout/radial1"/>
    <dgm:cxn modelId="{4CE0E7C2-7D51-5D46-9CCB-A2E54DD70BA3}" type="presOf" srcId="{C8748506-BDB2-5B45-A8E6-2AFB854163B7}" destId="{562C2CAD-20FA-2340-BC3A-0883B4EF3C02}" srcOrd="0" destOrd="0" presId="urn:microsoft.com/office/officeart/2005/8/layout/radial1"/>
    <dgm:cxn modelId="{DDCE97C3-F9CF-314E-A4C8-9D6245768B8A}" type="presOf" srcId="{C97221AC-D007-7840-853B-A535F8B1FFB4}" destId="{A63DA233-DFD2-384E-89FD-81D0EC8ADDB8}" srcOrd="1" destOrd="0" presId="urn:microsoft.com/office/officeart/2005/8/layout/radial1"/>
    <dgm:cxn modelId="{926A36C5-E7C5-8540-8E2E-ABEFAB638F63}" srcId="{5A699095-CFC3-1F44-A95C-1AE7C75854BB}" destId="{4216EF32-18E2-654C-8BB0-7B5EDF4E490D}" srcOrd="5" destOrd="0" parTransId="{14089194-629D-9E4C-9E6F-C1C2030057EF}" sibTransId="{27EFD4B6-502B-544F-B53D-11B9860742B3}"/>
    <dgm:cxn modelId="{C48A00D6-5208-5146-AAF4-8CA57E2BDA85}" type="presOf" srcId="{E226E9A5-0720-3148-AA71-56FFCDC6090F}" destId="{9D29311B-09F2-AB4D-920A-8F6D79486AC7}" srcOrd="0" destOrd="0" presId="urn:microsoft.com/office/officeart/2005/8/layout/radial1"/>
    <dgm:cxn modelId="{5ACDADD8-76F4-D943-BED3-8934C5760620}" type="presOf" srcId="{6021D2F4-9E59-FE4B-89D7-DEF79D9985A4}" destId="{4A08C140-A608-2E4A-9569-F48C65289A7A}" srcOrd="1" destOrd="0" presId="urn:microsoft.com/office/officeart/2005/8/layout/radial1"/>
    <dgm:cxn modelId="{E80F49D9-07D7-ED44-A698-FD943D87FAC5}" type="presOf" srcId="{091A0B90-7492-A24E-9E20-908D9C7CF2FE}" destId="{F4B5B53B-37A3-9141-8261-924A401CDFEB}" srcOrd="0" destOrd="0" presId="urn:microsoft.com/office/officeart/2005/8/layout/radial1"/>
    <dgm:cxn modelId="{24A65BE4-C006-CC46-8042-4F425AEB6E91}" srcId="{5A699095-CFC3-1F44-A95C-1AE7C75854BB}" destId="{CA0D3335-D35C-2B4B-ADC4-5EB8E37EF4AE}" srcOrd="3" destOrd="0" parTransId="{5EE8CFEB-DAF7-544D-B69E-5D61D619A7D2}" sibTransId="{FEF849A0-D596-6B43-AC70-659B98CF6751}"/>
    <dgm:cxn modelId="{B1EA89E7-4060-8545-B3BD-8BADB3A54FEC}" srcId="{5A699095-CFC3-1F44-A95C-1AE7C75854BB}" destId="{2C47FF8C-6335-1949-ABBA-7C2858942A4E}" srcOrd="6" destOrd="0" parTransId="{E226E9A5-0720-3148-AA71-56FFCDC6090F}" sibTransId="{CC5FC19C-8005-8247-85FE-4D7800357AB7}"/>
    <dgm:cxn modelId="{EA77D3E9-454D-F944-BE61-CD7E4497A50A}" type="presOf" srcId="{6169E437-E58A-BB41-96BA-11715C45CF39}" destId="{9CA542FA-D21F-8A41-BC1E-EAD3DC471606}" srcOrd="0" destOrd="0" presId="urn:microsoft.com/office/officeart/2005/8/layout/radial1"/>
    <dgm:cxn modelId="{36AD93EA-B998-D34E-B772-DCD8368EB94F}" srcId="{5A699095-CFC3-1F44-A95C-1AE7C75854BB}" destId="{6169E437-E58A-BB41-96BA-11715C45CF39}" srcOrd="4" destOrd="0" parTransId="{C97221AC-D007-7840-853B-A535F8B1FFB4}" sibTransId="{AAEE236B-9436-D04B-B7F3-BEFBEC1BC93F}"/>
    <dgm:cxn modelId="{E05E23FA-818D-214E-9312-C21FBC18D4AB}" srcId="{E55D5F79-0B67-854A-8C3E-CBD8B5E912B5}" destId="{5A699095-CFC3-1F44-A95C-1AE7C75854BB}" srcOrd="0" destOrd="0" parTransId="{D76C9D67-80CB-7240-8E5F-F3751016311E}" sibTransId="{42EF5DCA-03DB-C544-A8BC-1763288EE666}"/>
    <dgm:cxn modelId="{7B7BF247-A059-654E-BF79-B709FEDF44BF}" type="presParOf" srcId="{CDCBCB79-69FC-6E4C-9C20-B2BE2815739C}" destId="{D5DBF645-AB11-6447-B32B-D6B81B62EE98}" srcOrd="0" destOrd="0" presId="urn:microsoft.com/office/officeart/2005/8/layout/radial1"/>
    <dgm:cxn modelId="{DCBE4709-CE71-EE41-B83F-25B2D76380EC}" type="presParOf" srcId="{CDCBCB79-69FC-6E4C-9C20-B2BE2815739C}" destId="{F4B5B53B-37A3-9141-8261-924A401CDFEB}" srcOrd="1" destOrd="0" presId="urn:microsoft.com/office/officeart/2005/8/layout/radial1"/>
    <dgm:cxn modelId="{7018A67E-DF39-E54C-87BB-069C7D8A476D}" type="presParOf" srcId="{F4B5B53B-37A3-9141-8261-924A401CDFEB}" destId="{0FD0572F-4C62-0243-8BB3-CBA7B6620F23}" srcOrd="0" destOrd="0" presId="urn:microsoft.com/office/officeart/2005/8/layout/radial1"/>
    <dgm:cxn modelId="{303FFEE9-6492-A545-AE45-441A53EE00F6}" type="presParOf" srcId="{CDCBCB79-69FC-6E4C-9C20-B2BE2815739C}" destId="{FF87E476-21F3-9648-8E71-5DEEDE4308B3}" srcOrd="2" destOrd="0" presId="urn:microsoft.com/office/officeart/2005/8/layout/radial1"/>
    <dgm:cxn modelId="{2B716EBF-7657-0647-BBFE-70C6808B2DEB}" type="presParOf" srcId="{CDCBCB79-69FC-6E4C-9C20-B2BE2815739C}" destId="{E26AC68B-1640-C24A-9E91-496EDD9D7DF2}" srcOrd="3" destOrd="0" presId="urn:microsoft.com/office/officeart/2005/8/layout/radial1"/>
    <dgm:cxn modelId="{5FC41CD0-61F9-FA41-B128-EF3D1E0C2DF6}" type="presParOf" srcId="{E26AC68B-1640-C24A-9E91-496EDD9D7DF2}" destId="{4A08C140-A608-2E4A-9569-F48C65289A7A}" srcOrd="0" destOrd="0" presId="urn:microsoft.com/office/officeart/2005/8/layout/radial1"/>
    <dgm:cxn modelId="{DEFB65D6-E653-E94B-9457-E7233357A6F4}" type="presParOf" srcId="{CDCBCB79-69FC-6E4C-9C20-B2BE2815739C}" destId="{562C2CAD-20FA-2340-BC3A-0883B4EF3C02}" srcOrd="4" destOrd="0" presId="urn:microsoft.com/office/officeart/2005/8/layout/radial1"/>
    <dgm:cxn modelId="{2A99AD96-0E95-1843-B73D-0269792717A8}" type="presParOf" srcId="{CDCBCB79-69FC-6E4C-9C20-B2BE2815739C}" destId="{8680474E-97A8-9140-9E5D-EFB174C45D5D}" srcOrd="5" destOrd="0" presId="urn:microsoft.com/office/officeart/2005/8/layout/radial1"/>
    <dgm:cxn modelId="{348DEE81-408A-ED4B-8AFC-6ABE7A54E553}" type="presParOf" srcId="{8680474E-97A8-9140-9E5D-EFB174C45D5D}" destId="{E0C07FB5-C862-A345-AA1B-4D96DC76E462}" srcOrd="0" destOrd="0" presId="urn:microsoft.com/office/officeart/2005/8/layout/radial1"/>
    <dgm:cxn modelId="{A6E398DE-7784-8D41-95C4-598AEF760526}" type="presParOf" srcId="{CDCBCB79-69FC-6E4C-9C20-B2BE2815739C}" destId="{D4511A8C-1BEB-8448-B9EC-5B33BAC553AC}" srcOrd="6" destOrd="0" presId="urn:microsoft.com/office/officeart/2005/8/layout/radial1"/>
    <dgm:cxn modelId="{ABDF0187-19F8-7842-8FC3-462A9DF31734}" type="presParOf" srcId="{CDCBCB79-69FC-6E4C-9C20-B2BE2815739C}" destId="{2E787126-13D3-1C46-9CCB-85A4D227B677}" srcOrd="7" destOrd="0" presId="urn:microsoft.com/office/officeart/2005/8/layout/radial1"/>
    <dgm:cxn modelId="{6D5C22CF-A681-D147-AC69-72BB91C732B7}" type="presParOf" srcId="{2E787126-13D3-1C46-9CCB-85A4D227B677}" destId="{A36FBBA2-0AFD-774C-8777-E569EC3550F6}" srcOrd="0" destOrd="0" presId="urn:microsoft.com/office/officeart/2005/8/layout/radial1"/>
    <dgm:cxn modelId="{36413BB1-3E66-964E-A076-6C2A10DBBA30}" type="presParOf" srcId="{CDCBCB79-69FC-6E4C-9C20-B2BE2815739C}" destId="{0A220719-AD2E-E444-8AB0-6B03B87F16EE}" srcOrd="8" destOrd="0" presId="urn:microsoft.com/office/officeart/2005/8/layout/radial1"/>
    <dgm:cxn modelId="{4514E970-057F-B642-A6E5-7FAA5670E5E5}" type="presParOf" srcId="{CDCBCB79-69FC-6E4C-9C20-B2BE2815739C}" destId="{E10230E9-8DB7-5B48-84F3-EE89F13A7553}" srcOrd="9" destOrd="0" presId="urn:microsoft.com/office/officeart/2005/8/layout/radial1"/>
    <dgm:cxn modelId="{675B70AE-1810-5B4D-A823-ACB4BD9AD1C5}" type="presParOf" srcId="{E10230E9-8DB7-5B48-84F3-EE89F13A7553}" destId="{A63DA233-DFD2-384E-89FD-81D0EC8ADDB8}" srcOrd="0" destOrd="0" presId="urn:microsoft.com/office/officeart/2005/8/layout/radial1"/>
    <dgm:cxn modelId="{946C609C-F2D0-094D-B613-CDCBB6C2817B}" type="presParOf" srcId="{CDCBCB79-69FC-6E4C-9C20-B2BE2815739C}" destId="{9CA542FA-D21F-8A41-BC1E-EAD3DC471606}" srcOrd="10" destOrd="0" presId="urn:microsoft.com/office/officeart/2005/8/layout/radial1"/>
    <dgm:cxn modelId="{EE9F9802-3161-6D41-B520-101F66016093}" type="presParOf" srcId="{CDCBCB79-69FC-6E4C-9C20-B2BE2815739C}" destId="{12165F9F-705C-AD43-A7C4-20346E9F0D9E}" srcOrd="11" destOrd="0" presId="urn:microsoft.com/office/officeart/2005/8/layout/radial1"/>
    <dgm:cxn modelId="{489BAACE-C7D6-B14B-8175-EE31A9739EA5}" type="presParOf" srcId="{12165F9F-705C-AD43-A7C4-20346E9F0D9E}" destId="{8951C82E-73FB-DA46-B4D1-CDF8A24FEED6}" srcOrd="0" destOrd="0" presId="urn:microsoft.com/office/officeart/2005/8/layout/radial1"/>
    <dgm:cxn modelId="{DDA7A0A9-F6EE-4E49-BA37-B32E8D3279BB}" type="presParOf" srcId="{CDCBCB79-69FC-6E4C-9C20-B2BE2815739C}" destId="{EB1029C3-6E60-6449-A7AC-1E18B89DB854}" srcOrd="12" destOrd="0" presId="urn:microsoft.com/office/officeart/2005/8/layout/radial1"/>
    <dgm:cxn modelId="{EB6CF204-060B-B94E-9AF7-48F8632833A1}" type="presParOf" srcId="{CDCBCB79-69FC-6E4C-9C20-B2BE2815739C}" destId="{9D29311B-09F2-AB4D-920A-8F6D79486AC7}" srcOrd="13" destOrd="0" presId="urn:microsoft.com/office/officeart/2005/8/layout/radial1"/>
    <dgm:cxn modelId="{8BEF1429-E98F-1445-9562-B14B12EAF2BC}" type="presParOf" srcId="{9D29311B-09F2-AB4D-920A-8F6D79486AC7}" destId="{400602DC-5965-2B46-BB30-A77AFA405D14}" srcOrd="0" destOrd="0" presId="urn:microsoft.com/office/officeart/2005/8/layout/radial1"/>
    <dgm:cxn modelId="{7E56C129-D7BC-EF46-956F-87846749C6F2}" type="presParOf" srcId="{CDCBCB79-69FC-6E4C-9C20-B2BE2815739C}" destId="{05242D05-3316-B443-B5F4-6EBEB9A3F53A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838BA-6D44-D843-832B-584D96450FFD}" type="doc">
      <dgm:prSet loTypeId="urn:microsoft.com/office/officeart/2005/8/layout/pyramid1" loCatId="" qsTypeId="urn:microsoft.com/office/officeart/2005/8/quickstyle/simple4" qsCatId="simple" csTypeId="urn:microsoft.com/office/officeart/2005/8/colors/accent1_2" csCatId="accent1" phldr="1"/>
      <dgm:spPr/>
    </dgm:pt>
    <dgm:pt modelId="{18552CD5-141E-A846-BC9C-8DDF7A1682C0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Acute Illness</a:t>
          </a:r>
        </a:p>
      </dgm:t>
    </dgm:pt>
    <dgm:pt modelId="{8470CB53-8B6D-4141-8D97-17C36E52B8D4}" type="parTrans" cxnId="{169BAADD-C307-5C4F-B200-922114FB971F}">
      <dgm:prSet/>
      <dgm:spPr/>
      <dgm:t>
        <a:bodyPr/>
        <a:lstStyle/>
        <a:p>
          <a:endParaRPr lang="en-US"/>
        </a:p>
      </dgm:t>
    </dgm:pt>
    <dgm:pt modelId="{4B7A333B-0E8C-414D-A225-774D61A7094D}" type="sibTrans" cxnId="{169BAADD-C307-5C4F-B200-922114FB971F}">
      <dgm:prSet/>
      <dgm:spPr/>
      <dgm:t>
        <a:bodyPr/>
        <a:lstStyle/>
        <a:p>
          <a:endParaRPr lang="en-US"/>
        </a:p>
      </dgm:t>
    </dgm:pt>
    <dgm:pt modelId="{4F2FD583-C9F7-0943-BD2D-040F951F0E7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Chronic Disease Management</a:t>
          </a:r>
        </a:p>
      </dgm:t>
    </dgm:pt>
    <dgm:pt modelId="{87FE5B9E-C6E4-3A4C-8BD5-6A0F0CDEF24D}" type="parTrans" cxnId="{C4E5E836-E81F-9F44-9CC6-704513F1C72F}">
      <dgm:prSet/>
      <dgm:spPr/>
      <dgm:t>
        <a:bodyPr/>
        <a:lstStyle/>
        <a:p>
          <a:endParaRPr lang="en-US"/>
        </a:p>
      </dgm:t>
    </dgm:pt>
    <dgm:pt modelId="{CFA108BD-8D83-2A47-BDDD-18189777EFB2}" type="sibTrans" cxnId="{C4E5E836-E81F-9F44-9CC6-704513F1C72F}">
      <dgm:prSet/>
      <dgm:spPr/>
      <dgm:t>
        <a:bodyPr/>
        <a:lstStyle/>
        <a:p>
          <a:endParaRPr lang="en-US"/>
        </a:p>
      </dgm:t>
    </dgm:pt>
    <dgm:pt modelId="{929B91E7-2DDA-2F4F-8072-3B3B28FCF62D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Wellness Care</a:t>
          </a:r>
        </a:p>
      </dgm:t>
    </dgm:pt>
    <dgm:pt modelId="{B5F09807-1BBC-DB41-820B-8324C05E87AC}" type="parTrans" cxnId="{9910B45E-B8DB-744B-A969-ED566954F673}">
      <dgm:prSet/>
      <dgm:spPr/>
      <dgm:t>
        <a:bodyPr/>
        <a:lstStyle/>
        <a:p>
          <a:endParaRPr lang="en-US"/>
        </a:p>
      </dgm:t>
    </dgm:pt>
    <dgm:pt modelId="{AED803F3-FE82-454E-BEA6-474A6A018996}" type="sibTrans" cxnId="{9910B45E-B8DB-744B-A969-ED566954F673}">
      <dgm:prSet/>
      <dgm:spPr/>
      <dgm:t>
        <a:bodyPr/>
        <a:lstStyle/>
        <a:p>
          <a:endParaRPr lang="en-US"/>
        </a:p>
      </dgm:t>
    </dgm:pt>
    <dgm:pt modelId="{C63E076B-FCBD-B148-95E5-CE3BBF77BF87}" type="pres">
      <dgm:prSet presAssocID="{926838BA-6D44-D843-832B-584D96450FFD}" presName="Name0" presStyleCnt="0">
        <dgm:presLayoutVars>
          <dgm:dir/>
          <dgm:animLvl val="lvl"/>
          <dgm:resizeHandles val="exact"/>
        </dgm:presLayoutVars>
      </dgm:prSet>
      <dgm:spPr/>
    </dgm:pt>
    <dgm:pt modelId="{E8A6AF87-4D47-2A49-A63E-606F7A51E67C}" type="pres">
      <dgm:prSet presAssocID="{18552CD5-141E-A846-BC9C-8DDF7A1682C0}" presName="Name8" presStyleCnt="0"/>
      <dgm:spPr/>
    </dgm:pt>
    <dgm:pt modelId="{C600C7A8-9CD7-2649-8204-67918303929C}" type="pres">
      <dgm:prSet presAssocID="{18552CD5-141E-A846-BC9C-8DDF7A1682C0}" presName="level" presStyleLbl="node1" presStyleIdx="0" presStyleCnt="3">
        <dgm:presLayoutVars>
          <dgm:chMax val="1"/>
          <dgm:bulletEnabled val="1"/>
        </dgm:presLayoutVars>
      </dgm:prSet>
      <dgm:spPr/>
    </dgm:pt>
    <dgm:pt modelId="{07B8B921-0381-144F-A38F-4C96B5F4BA71}" type="pres">
      <dgm:prSet presAssocID="{18552CD5-141E-A846-BC9C-8DDF7A1682C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D6C8A25-6217-6F47-9798-23036B751D67}" type="pres">
      <dgm:prSet presAssocID="{4F2FD583-C9F7-0943-BD2D-040F951F0E71}" presName="Name8" presStyleCnt="0"/>
      <dgm:spPr/>
    </dgm:pt>
    <dgm:pt modelId="{2CF404DA-4E20-5C4E-A513-4B4D903A8C8C}" type="pres">
      <dgm:prSet presAssocID="{4F2FD583-C9F7-0943-BD2D-040F951F0E71}" presName="level" presStyleLbl="node1" presStyleIdx="1" presStyleCnt="3">
        <dgm:presLayoutVars>
          <dgm:chMax val="1"/>
          <dgm:bulletEnabled val="1"/>
        </dgm:presLayoutVars>
      </dgm:prSet>
      <dgm:spPr/>
    </dgm:pt>
    <dgm:pt modelId="{784AD6D6-C095-5B4E-B5ED-FF89AE52B47D}" type="pres">
      <dgm:prSet presAssocID="{4F2FD583-C9F7-0943-BD2D-040F951F0E7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9238477-7F84-5B47-B4B8-8F405637594C}" type="pres">
      <dgm:prSet presAssocID="{929B91E7-2DDA-2F4F-8072-3B3B28FCF62D}" presName="Name8" presStyleCnt="0"/>
      <dgm:spPr/>
    </dgm:pt>
    <dgm:pt modelId="{76FCF92F-A3E1-D342-9C1A-9215561DAF12}" type="pres">
      <dgm:prSet presAssocID="{929B91E7-2DDA-2F4F-8072-3B3B28FCF62D}" presName="level" presStyleLbl="node1" presStyleIdx="2" presStyleCnt="3">
        <dgm:presLayoutVars>
          <dgm:chMax val="1"/>
          <dgm:bulletEnabled val="1"/>
        </dgm:presLayoutVars>
      </dgm:prSet>
      <dgm:spPr/>
    </dgm:pt>
    <dgm:pt modelId="{470DD8F4-9AAF-2A47-9756-C6BC5DCCA78A}" type="pres">
      <dgm:prSet presAssocID="{929B91E7-2DDA-2F4F-8072-3B3B28FCF62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6C46D02-6CB1-2548-99A4-B6EA7E2C3E86}" type="presOf" srcId="{4F2FD583-C9F7-0943-BD2D-040F951F0E71}" destId="{784AD6D6-C095-5B4E-B5ED-FF89AE52B47D}" srcOrd="1" destOrd="0" presId="urn:microsoft.com/office/officeart/2005/8/layout/pyramid1"/>
    <dgm:cxn modelId="{A5F5521B-8DFC-8242-ACD7-72D2AF224FF1}" type="presOf" srcId="{18552CD5-141E-A846-BC9C-8DDF7A1682C0}" destId="{07B8B921-0381-144F-A38F-4C96B5F4BA71}" srcOrd="1" destOrd="0" presId="urn:microsoft.com/office/officeart/2005/8/layout/pyramid1"/>
    <dgm:cxn modelId="{37ADC531-DACB-A143-A481-3F24DCB9B912}" type="presOf" srcId="{18552CD5-141E-A846-BC9C-8DDF7A1682C0}" destId="{C600C7A8-9CD7-2649-8204-67918303929C}" srcOrd="0" destOrd="0" presId="urn:microsoft.com/office/officeart/2005/8/layout/pyramid1"/>
    <dgm:cxn modelId="{C4E5E836-E81F-9F44-9CC6-704513F1C72F}" srcId="{926838BA-6D44-D843-832B-584D96450FFD}" destId="{4F2FD583-C9F7-0943-BD2D-040F951F0E71}" srcOrd="1" destOrd="0" parTransId="{87FE5B9E-C6E4-3A4C-8BD5-6A0F0CDEF24D}" sibTransId="{CFA108BD-8D83-2A47-BDDD-18189777EFB2}"/>
    <dgm:cxn modelId="{9910B45E-B8DB-744B-A969-ED566954F673}" srcId="{926838BA-6D44-D843-832B-584D96450FFD}" destId="{929B91E7-2DDA-2F4F-8072-3B3B28FCF62D}" srcOrd="2" destOrd="0" parTransId="{B5F09807-1BBC-DB41-820B-8324C05E87AC}" sibTransId="{AED803F3-FE82-454E-BEA6-474A6A018996}"/>
    <dgm:cxn modelId="{279E5974-10EB-1B4B-8C00-452B3F362195}" type="presOf" srcId="{926838BA-6D44-D843-832B-584D96450FFD}" destId="{C63E076B-FCBD-B148-95E5-CE3BBF77BF87}" srcOrd="0" destOrd="0" presId="urn:microsoft.com/office/officeart/2005/8/layout/pyramid1"/>
    <dgm:cxn modelId="{6A93BA9B-9027-E040-A1AC-2945D2EF953E}" type="presOf" srcId="{929B91E7-2DDA-2F4F-8072-3B3B28FCF62D}" destId="{76FCF92F-A3E1-D342-9C1A-9215561DAF12}" srcOrd="0" destOrd="0" presId="urn:microsoft.com/office/officeart/2005/8/layout/pyramid1"/>
    <dgm:cxn modelId="{FD1570A3-9755-804F-A1E5-3A63E82B6A82}" type="presOf" srcId="{929B91E7-2DDA-2F4F-8072-3B3B28FCF62D}" destId="{470DD8F4-9AAF-2A47-9756-C6BC5DCCA78A}" srcOrd="1" destOrd="0" presId="urn:microsoft.com/office/officeart/2005/8/layout/pyramid1"/>
    <dgm:cxn modelId="{DE6845D2-DCA4-8F4B-8C03-BB077F92FDD8}" type="presOf" srcId="{4F2FD583-C9F7-0943-BD2D-040F951F0E71}" destId="{2CF404DA-4E20-5C4E-A513-4B4D903A8C8C}" srcOrd="0" destOrd="0" presId="urn:microsoft.com/office/officeart/2005/8/layout/pyramid1"/>
    <dgm:cxn modelId="{169BAADD-C307-5C4F-B200-922114FB971F}" srcId="{926838BA-6D44-D843-832B-584D96450FFD}" destId="{18552CD5-141E-A846-BC9C-8DDF7A1682C0}" srcOrd="0" destOrd="0" parTransId="{8470CB53-8B6D-4141-8D97-17C36E52B8D4}" sibTransId="{4B7A333B-0E8C-414D-A225-774D61A7094D}"/>
    <dgm:cxn modelId="{D74837FE-6417-5F48-8355-F4047544C77B}" type="presParOf" srcId="{C63E076B-FCBD-B148-95E5-CE3BBF77BF87}" destId="{E8A6AF87-4D47-2A49-A63E-606F7A51E67C}" srcOrd="0" destOrd="0" presId="urn:microsoft.com/office/officeart/2005/8/layout/pyramid1"/>
    <dgm:cxn modelId="{92ED37AC-FC63-B147-8FB2-C549C2773925}" type="presParOf" srcId="{E8A6AF87-4D47-2A49-A63E-606F7A51E67C}" destId="{C600C7A8-9CD7-2649-8204-67918303929C}" srcOrd="0" destOrd="0" presId="urn:microsoft.com/office/officeart/2005/8/layout/pyramid1"/>
    <dgm:cxn modelId="{D159D164-E8F1-1F47-9CB0-76C9DDAC0816}" type="presParOf" srcId="{E8A6AF87-4D47-2A49-A63E-606F7A51E67C}" destId="{07B8B921-0381-144F-A38F-4C96B5F4BA71}" srcOrd="1" destOrd="0" presId="urn:microsoft.com/office/officeart/2005/8/layout/pyramid1"/>
    <dgm:cxn modelId="{713BB642-5DA0-1B42-A06D-981DDFF10152}" type="presParOf" srcId="{C63E076B-FCBD-B148-95E5-CE3BBF77BF87}" destId="{BD6C8A25-6217-6F47-9798-23036B751D67}" srcOrd="1" destOrd="0" presId="urn:microsoft.com/office/officeart/2005/8/layout/pyramid1"/>
    <dgm:cxn modelId="{10A37E09-4BFD-2942-BA42-A24BFE76A6E4}" type="presParOf" srcId="{BD6C8A25-6217-6F47-9798-23036B751D67}" destId="{2CF404DA-4E20-5C4E-A513-4B4D903A8C8C}" srcOrd="0" destOrd="0" presId="urn:microsoft.com/office/officeart/2005/8/layout/pyramid1"/>
    <dgm:cxn modelId="{24FEB29C-4EA8-BC46-BD1E-21E9AA557D15}" type="presParOf" srcId="{BD6C8A25-6217-6F47-9798-23036B751D67}" destId="{784AD6D6-C095-5B4E-B5ED-FF89AE52B47D}" srcOrd="1" destOrd="0" presId="urn:microsoft.com/office/officeart/2005/8/layout/pyramid1"/>
    <dgm:cxn modelId="{591761CB-CC5F-5E4D-8434-364DA997272B}" type="presParOf" srcId="{C63E076B-FCBD-B148-95E5-CE3BBF77BF87}" destId="{79238477-7F84-5B47-B4B8-8F405637594C}" srcOrd="2" destOrd="0" presId="urn:microsoft.com/office/officeart/2005/8/layout/pyramid1"/>
    <dgm:cxn modelId="{DC92B275-D993-D542-B811-1D1049276C37}" type="presParOf" srcId="{79238477-7F84-5B47-B4B8-8F405637594C}" destId="{76FCF92F-A3E1-D342-9C1A-9215561DAF12}" srcOrd="0" destOrd="0" presId="urn:microsoft.com/office/officeart/2005/8/layout/pyramid1"/>
    <dgm:cxn modelId="{FAFA1943-F957-9D4B-BA37-50AA0B03BC1C}" type="presParOf" srcId="{79238477-7F84-5B47-B4B8-8F405637594C}" destId="{470DD8F4-9AAF-2A47-9756-C6BC5DCCA78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5B8E7C-B9EA-7244-B0E0-6B6AFD5D280A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F52AA8-5A68-2242-B92B-5BC551801CEB}">
      <dgm:prSet phldrT="[Text]"/>
      <dgm:spPr/>
      <dgm:t>
        <a:bodyPr/>
        <a:lstStyle/>
        <a:p>
          <a:r>
            <a:rPr lang="en-US" dirty="0"/>
            <a:t>Digital Health Service Development</a:t>
          </a:r>
        </a:p>
      </dgm:t>
    </dgm:pt>
    <dgm:pt modelId="{F5EAA104-5B38-BC4A-B68F-D526D4E60FF5}" type="parTrans" cxnId="{35FC41D5-1687-B240-AC2A-D5E8BD115398}">
      <dgm:prSet/>
      <dgm:spPr/>
      <dgm:t>
        <a:bodyPr/>
        <a:lstStyle/>
        <a:p>
          <a:endParaRPr lang="en-US"/>
        </a:p>
      </dgm:t>
    </dgm:pt>
    <dgm:pt modelId="{46651EAA-3A2D-B048-8245-31E03C66A35A}" type="sibTrans" cxnId="{35FC41D5-1687-B240-AC2A-D5E8BD115398}">
      <dgm:prSet/>
      <dgm:spPr/>
      <dgm:t>
        <a:bodyPr/>
        <a:lstStyle/>
        <a:p>
          <a:endParaRPr lang="en-US" dirty="0"/>
        </a:p>
      </dgm:t>
    </dgm:pt>
    <dgm:pt modelId="{BD9AB489-3766-3C4E-B497-7DD725AAA837}">
      <dgm:prSet phldrT="[Text]"/>
      <dgm:spPr/>
      <dgm:t>
        <a:bodyPr/>
        <a:lstStyle/>
        <a:p>
          <a:r>
            <a:rPr lang="en-US" dirty="0"/>
            <a:t>Digital Health Discovery</a:t>
          </a:r>
        </a:p>
      </dgm:t>
    </dgm:pt>
    <dgm:pt modelId="{73B62E07-B365-9341-A764-7641A753C18D}" type="parTrans" cxnId="{E9CEF13D-3D67-264B-9A39-E5F8929521C0}">
      <dgm:prSet/>
      <dgm:spPr/>
      <dgm:t>
        <a:bodyPr/>
        <a:lstStyle/>
        <a:p>
          <a:endParaRPr lang="en-US"/>
        </a:p>
      </dgm:t>
    </dgm:pt>
    <dgm:pt modelId="{7004CCC7-806A-E247-BD27-D88A23F5488E}" type="sibTrans" cxnId="{E9CEF13D-3D67-264B-9A39-E5F8929521C0}">
      <dgm:prSet/>
      <dgm:spPr>
        <a:gradFill flip="none" rotWithShape="1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dgm:spPr>
      <dgm:t>
        <a:bodyPr/>
        <a:lstStyle/>
        <a:p>
          <a:endParaRPr lang="en-US"/>
        </a:p>
      </dgm:t>
    </dgm:pt>
    <dgm:pt modelId="{40ECAB24-DFE0-5D4E-AF84-21611DDFA251}">
      <dgm:prSet phldrT="[Text]"/>
      <dgm:spPr/>
      <dgm:t>
        <a:bodyPr/>
        <a:lstStyle/>
        <a:p>
          <a:r>
            <a:rPr lang="en-US" dirty="0"/>
            <a:t> Data Analytics</a:t>
          </a:r>
        </a:p>
      </dgm:t>
    </dgm:pt>
    <dgm:pt modelId="{5612D69F-DAE2-5B4F-9C79-B3CFFA974461}" type="parTrans" cxnId="{CEAB43CC-743F-CD46-A0C4-EFA220E5862B}">
      <dgm:prSet/>
      <dgm:spPr/>
      <dgm:t>
        <a:bodyPr/>
        <a:lstStyle/>
        <a:p>
          <a:endParaRPr lang="en-US"/>
        </a:p>
      </dgm:t>
    </dgm:pt>
    <dgm:pt modelId="{087BB1E4-D28C-044D-BF78-7AA7F0491CD7}" type="sibTrans" cxnId="{CEAB43CC-743F-CD46-A0C4-EFA220E5862B}">
      <dgm:prSet/>
      <dgm:spPr/>
      <dgm:t>
        <a:bodyPr/>
        <a:lstStyle/>
        <a:p>
          <a:endParaRPr lang="en-US"/>
        </a:p>
      </dgm:t>
    </dgm:pt>
    <dgm:pt modelId="{C16303B3-B962-044C-87C7-9F3CE8A111CC}" type="pres">
      <dgm:prSet presAssocID="{535B8E7C-B9EA-7244-B0E0-6B6AFD5D280A}" presName="linearFlow" presStyleCnt="0">
        <dgm:presLayoutVars>
          <dgm:resizeHandles val="exact"/>
        </dgm:presLayoutVars>
      </dgm:prSet>
      <dgm:spPr/>
    </dgm:pt>
    <dgm:pt modelId="{96F75269-56F2-F542-91E6-68F8FB3B4D7D}" type="pres">
      <dgm:prSet presAssocID="{ABF52AA8-5A68-2242-B92B-5BC551801CEB}" presName="node" presStyleLbl="node1" presStyleIdx="0" presStyleCnt="3" custScaleX="216848">
        <dgm:presLayoutVars>
          <dgm:bulletEnabled val="1"/>
        </dgm:presLayoutVars>
      </dgm:prSet>
      <dgm:spPr/>
    </dgm:pt>
    <dgm:pt modelId="{6CEFA67E-CF5A-F047-AC57-DE6734258EDB}" type="pres">
      <dgm:prSet presAssocID="{46651EAA-3A2D-B048-8245-31E03C66A35A}" presName="sibTrans" presStyleLbl="sibTrans2D1" presStyleIdx="0" presStyleCnt="2" custScaleX="95682" custScaleY="67040"/>
      <dgm:spPr>
        <a:prstGeom prst="leftArrow">
          <a:avLst/>
        </a:prstGeom>
      </dgm:spPr>
    </dgm:pt>
    <dgm:pt modelId="{06DE4C2C-7561-C245-A985-99975C99A5D1}" type="pres">
      <dgm:prSet presAssocID="{46651EAA-3A2D-B048-8245-31E03C66A35A}" presName="connectorText" presStyleLbl="sibTrans2D1" presStyleIdx="0" presStyleCnt="2"/>
      <dgm:spPr/>
    </dgm:pt>
    <dgm:pt modelId="{FC2CD184-60B1-F74F-9DA0-55567CBF24FA}" type="pres">
      <dgm:prSet presAssocID="{BD9AB489-3766-3C4E-B497-7DD725AAA837}" presName="node" presStyleLbl="node1" presStyleIdx="1" presStyleCnt="3" custScaleX="215193">
        <dgm:presLayoutVars>
          <dgm:bulletEnabled val="1"/>
        </dgm:presLayoutVars>
      </dgm:prSet>
      <dgm:spPr/>
    </dgm:pt>
    <dgm:pt modelId="{DEAE7CDF-CDA2-754E-B035-ADD289A1A90E}" type="pres">
      <dgm:prSet presAssocID="{7004CCC7-806A-E247-BD27-D88A23F5488E}" presName="sibTrans" presStyleLbl="sibTrans2D1" presStyleIdx="1" presStyleCnt="2" custFlipHor="1" custScaleX="87244" custScaleY="78217"/>
      <dgm:spPr>
        <a:prstGeom prst="leftArrow">
          <a:avLst/>
        </a:prstGeom>
      </dgm:spPr>
    </dgm:pt>
    <dgm:pt modelId="{58877E66-605C-9045-ABBE-7200AFE51208}" type="pres">
      <dgm:prSet presAssocID="{7004CCC7-806A-E247-BD27-D88A23F5488E}" presName="connectorText" presStyleLbl="sibTrans2D1" presStyleIdx="1" presStyleCnt="2"/>
      <dgm:spPr/>
    </dgm:pt>
    <dgm:pt modelId="{E82776E3-7FC4-F048-963A-52AFA41B8AB3}" type="pres">
      <dgm:prSet presAssocID="{40ECAB24-DFE0-5D4E-AF84-21611DDFA251}" presName="node" presStyleLbl="node1" presStyleIdx="2" presStyleCnt="3" custAng="0" custScaleX="211192">
        <dgm:presLayoutVars>
          <dgm:bulletEnabled val="1"/>
        </dgm:presLayoutVars>
      </dgm:prSet>
      <dgm:spPr/>
    </dgm:pt>
  </dgm:ptLst>
  <dgm:cxnLst>
    <dgm:cxn modelId="{E9CEF13D-3D67-264B-9A39-E5F8929521C0}" srcId="{535B8E7C-B9EA-7244-B0E0-6B6AFD5D280A}" destId="{BD9AB489-3766-3C4E-B497-7DD725AAA837}" srcOrd="1" destOrd="0" parTransId="{73B62E07-B365-9341-A764-7641A753C18D}" sibTransId="{7004CCC7-806A-E247-BD27-D88A23F5488E}"/>
    <dgm:cxn modelId="{4F1A5952-FC57-C146-B33F-B175A600E1D3}" type="presOf" srcId="{7004CCC7-806A-E247-BD27-D88A23F5488E}" destId="{DEAE7CDF-CDA2-754E-B035-ADD289A1A90E}" srcOrd="0" destOrd="0" presId="urn:microsoft.com/office/officeart/2005/8/layout/process2"/>
    <dgm:cxn modelId="{C9044A5C-A46E-D346-9E91-264CDB86871E}" type="presOf" srcId="{BD9AB489-3766-3C4E-B497-7DD725AAA837}" destId="{FC2CD184-60B1-F74F-9DA0-55567CBF24FA}" srcOrd="0" destOrd="0" presId="urn:microsoft.com/office/officeart/2005/8/layout/process2"/>
    <dgm:cxn modelId="{80820765-050B-8B4B-8F64-677D7CA70CD2}" type="presOf" srcId="{7004CCC7-806A-E247-BD27-D88A23F5488E}" destId="{58877E66-605C-9045-ABBE-7200AFE51208}" srcOrd="1" destOrd="0" presId="urn:microsoft.com/office/officeart/2005/8/layout/process2"/>
    <dgm:cxn modelId="{93279382-EBBB-A24D-8C50-BC8490807F8B}" type="presOf" srcId="{535B8E7C-B9EA-7244-B0E0-6B6AFD5D280A}" destId="{C16303B3-B962-044C-87C7-9F3CE8A111CC}" srcOrd="0" destOrd="0" presId="urn:microsoft.com/office/officeart/2005/8/layout/process2"/>
    <dgm:cxn modelId="{F599CBC8-1DCE-F941-95EC-11D5B69F4F0D}" type="presOf" srcId="{40ECAB24-DFE0-5D4E-AF84-21611DDFA251}" destId="{E82776E3-7FC4-F048-963A-52AFA41B8AB3}" srcOrd="0" destOrd="0" presId="urn:microsoft.com/office/officeart/2005/8/layout/process2"/>
    <dgm:cxn modelId="{CEAB43CC-743F-CD46-A0C4-EFA220E5862B}" srcId="{535B8E7C-B9EA-7244-B0E0-6B6AFD5D280A}" destId="{40ECAB24-DFE0-5D4E-AF84-21611DDFA251}" srcOrd="2" destOrd="0" parTransId="{5612D69F-DAE2-5B4F-9C79-B3CFFA974461}" sibTransId="{087BB1E4-D28C-044D-BF78-7AA7F0491CD7}"/>
    <dgm:cxn modelId="{91B69ACE-C940-424E-BBD9-5B1579A1BDB0}" type="presOf" srcId="{46651EAA-3A2D-B048-8245-31E03C66A35A}" destId="{06DE4C2C-7561-C245-A985-99975C99A5D1}" srcOrd="1" destOrd="0" presId="urn:microsoft.com/office/officeart/2005/8/layout/process2"/>
    <dgm:cxn modelId="{2342B0D1-E4AB-B141-B292-D064A2A1C4E4}" type="presOf" srcId="{46651EAA-3A2D-B048-8245-31E03C66A35A}" destId="{6CEFA67E-CF5A-F047-AC57-DE6734258EDB}" srcOrd="0" destOrd="0" presId="urn:microsoft.com/office/officeart/2005/8/layout/process2"/>
    <dgm:cxn modelId="{35FC41D5-1687-B240-AC2A-D5E8BD115398}" srcId="{535B8E7C-B9EA-7244-B0E0-6B6AFD5D280A}" destId="{ABF52AA8-5A68-2242-B92B-5BC551801CEB}" srcOrd="0" destOrd="0" parTransId="{F5EAA104-5B38-BC4A-B68F-D526D4E60FF5}" sibTransId="{46651EAA-3A2D-B048-8245-31E03C66A35A}"/>
    <dgm:cxn modelId="{D67A6DE5-53AA-A948-AA97-9B6305A895BF}" type="presOf" srcId="{ABF52AA8-5A68-2242-B92B-5BC551801CEB}" destId="{96F75269-56F2-F542-91E6-68F8FB3B4D7D}" srcOrd="0" destOrd="0" presId="urn:microsoft.com/office/officeart/2005/8/layout/process2"/>
    <dgm:cxn modelId="{40C25794-7AB2-9B47-B71F-6CF7C84740CE}" type="presParOf" srcId="{C16303B3-B962-044C-87C7-9F3CE8A111CC}" destId="{96F75269-56F2-F542-91E6-68F8FB3B4D7D}" srcOrd="0" destOrd="0" presId="urn:microsoft.com/office/officeart/2005/8/layout/process2"/>
    <dgm:cxn modelId="{110B8DC7-B67B-8D48-917F-9F5D7424A923}" type="presParOf" srcId="{C16303B3-B962-044C-87C7-9F3CE8A111CC}" destId="{6CEFA67E-CF5A-F047-AC57-DE6734258EDB}" srcOrd="1" destOrd="0" presId="urn:microsoft.com/office/officeart/2005/8/layout/process2"/>
    <dgm:cxn modelId="{7201A495-32AE-4F4D-8929-6252657F0469}" type="presParOf" srcId="{6CEFA67E-CF5A-F047-AC57-DE6734258EDB}" destId="{06DE4C2C-7561-C245-A985-99975C99A5D1}" srcOrd="0" destOrd="0" presId="urn:microsoft.com/office/officeart/2005/8/layout/process2"/>
    <dgm:cxn modelId="{9D2E06C0-E705-3341-95A8-F35EF35AEBD8}" type="presParOf" srcId="{C16303B3-B962-044C-87C7-9F3CE8A111CC}" destId="{FC2CD184-60B1-F74F-9DA0-55567CBF24FA}" srcOrd="2" destOrd="0" presId="urn:microsoft.com/office/officeart/2005/8/layout/process2"/>
    <dgm:cxn modelId="{4CA43921-DFFD-3B46-849B-9D40B4736C7F}" type="presParOf" srcId="{C16303B3-B962-044C-87C7-9F3CE8A111CC}" destId="{DEAE7CDF-CDA2-754E-B035-ADD289A1A90E}" srcOrd="3" destOrd="0" presId="urn:microsoft.com/office/officeart/2005/8/layout/process2"/>
    <dgm:cxn modelId="{3C296273-49E0-064D-A32F-017C53C4D58C}" type="presParOf" srcId="{DEAE7CDF-CDA2-754E-B035-ADD289A1A90E}" destId="{58877E66-605C-9045-ABBE-7200AFE51208}" srcOrd="0" destOrd="0" presId="urn:microsoft.com/office/officeart/2005/8/layout/process2"/>
    <dgm:cxn modelId="{ABB3EEE6-E121-9E47-A4A7-E63DB989B5E3}" type="presParOf" srcId="{C16303B3-B962-044C-87C7-9F3CE8A111CC}" destId="{E82776E3-7FC4-F048-963A-52AFA41B8AB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898DBE-DFE1-3A4D-BE88-F8B81F125F22}" type="doc">
      <dgm:prSet loTypeId="urn:microsoft.com/office/officeart/2009/3/layout/RandomtoResult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3B60C6-1331-8441-8587-5D157DBB64B4}">
      <dgm:prSet phldrT="[Text]"/>
      <dgm:spPr/>
      <dgm:t>
        <a:bodyPr/>
        <a:lstStyle/>
        <a:p>
          <a:r>
            <a:rPr lang="en-US" dirty="0"/>
            <a:t>Clinical Data</a:t>
          </a:r>
        </a:p>
      </dgm:t>
    </dgm:pt>
    <dgm:pt modelId="{978A3555-3D98-B843-A852-1EEC25A1D29A}" type="parTrans" cxnId="{D482FD54-9A99-1B40-BDE4-D231D0072352}">
      <dgm:prSet/>
      <dgm:spPr/>
      <dgm:t>
        <a:bodyPr/>
        <a:lstStyle/>
        <a:p>
          <a:endParaRPr lang="en-US"/>
        </a:p>
      </dgm:t>
    </dgm:pt>
    <dgm:pt modelId="{F8C17BA6-DEFE-9A4A-BAAE-3104FBF6521E}" type="sibTrans" cxnId="{D482FD54-9A99-1B40-BDE4-D231D0072352}">
      <dgm:prSet/>
      <dgm:spPr/>
      <dgm:t>
        <a:bodyPr/>
        <a:lstStyle/>
        <a:p>
          <a:endParaRPr lang="en-US"/>
        </a:p>
      </dgm:t>
    </dgm:pt>
    <dgm:pt modelId="{8BD5ABF0-6C6C-084D-AB65-2CD34F3B4D60}">
      <dgm:prSet phldrT="[Text]"/>
      <dgm:spPr/>
      <dgm:t>
        <a:bodyPr/>
        <a:lstStyle/>
        <a:p>
          <a:r>
            <a:rPr lang="en-US" dirty="0"/>
            <a:t>Big Data</a:t>
          </a:r>
        </a:p>
        <a:p>
          <a:r>
            <a:rPr lang="en-US" dirty="0"/>
            <a:t>Analytics</a:t>
          </a:r>
        </a:p>
      </dgm:t>
    </dgm:pt>
    <dgm:pt modelId="{6ADDE521-E06C-0348-8CAF-B778BEA931F8}" type="sibTrans" cxnId="{A4B2C05E-B646-7F45-8DA8-9EAEF9A54955}">
      <dgm:prSet/>
      <dgm:spPr/>
      <dgm:t>
        <a:bodyPr/>
        <a:lstStyle/>
        <a:p>
          <a:endParaRPr lang="en-US"/>
        </a:p>
      </dgm:t>
    </dgm:pt>
    <dgm:pt modelId="{1ECE3713-49A4-FC45-9438-D5A43BD6CAC2}" type="parTrans" cxnId="{A4B2C05E-B646-7F45-8DA8-9EAEF9A54955}">
      <dgm:prSet/>
      <dgm:spPr/>
      <dgm:t>
        <a:bodyPr/>
        <a:lstStyle/>
        <a:p>
          <a:endParaRPr lang="en-US"/>
        </a:p>
      </dgm:t>
    </dgm:pt>
    <dgm:pt modelId="{F3F4471D-8A18-614D-854D-F2E4E49E77D1}" type="pres">
      <dgm:prSet presAssocID="{23898DBE-DFE1-3A4D-BE88-F8B81F125F22}" presName="Name0" presStyleCnt="0">
        <dgm:presLayoutVars>
          <dgm:dir/>
          <dgm:animOne val="branch"/>
          <dgm:animLvl val="lvl"/>
        </dgm:presLayoutVars>
      </dgm:prSet>
      <dgm:spPr/>
    </dgm:pt>
    <dgm:pt modelId="{40539AD0-5781-EB4F-97FD-B7E6FEA522D7}" type="pres">
      <dgm:prSet presAssocID="{A63B60C6-1331-8441-8587-5D157DBB64B4}" presName="chaos" presStyleCnt="0"/>
      <dgm:spPr/>
    </dgm:pt>
    <dgm:pt modelId="{2F594451-4070-C846-B1F5-339C6998557B}" type="pres">
      <dgm:prSet presAssocID="{A63B60C6-1331-8441-8587-5D157DBB64B4}" presName="parTx1" presStyleLbl="revTx" presStyleIdx="0" presStyleCnt="1"/>
      <dgm:spPr/>
    </dgm:pt>
    <dgm:pt modelId="{0065873E-B478-554C-8991-90BE08A355B1}" type="pres">
      <dgm:prSet presAssocID="{A63B60C6-1331-8441-8587-5D157DBB64B4}" presName="c1" presStyleLbl="node1" presStyleIdx="0" presStyleCnt="19"/>
      <dgm:spPr/>
    </dgm:pt>
    <dgm:pt modelId="{53FB4F88-5BFC-0E46-A009-C49E8ED9F0B1}" type="pres">
      <dgm:prSet presAssocID="{A63B60C6-1331-8441-8587-5D157DBB64B4}" presName="c2" presStyleLbl="node1" presStyleIdx="1" presStyleCnt="19"/>
      <dgm:spPr/>
    </dgm:pt>
    <dgm:pt modelId="{C7C956C0-CCC2-884E-BE80-08A7C70F1B04}" type="pres">
      <dgm:prSet presAssocID="{A63B60C6-1331-8441-8587-5D157DBB64B4}" presName="c3" presStyleLbl="node1" presStyleIdx="2" presStyleCnt="19"/>
      <dgm:spPr/>
    </dgm:pt>
    <dgm:pt modelId="{4AD8F1A3-28CB-0D42-873C-5D55990FE160}" type="pres">
      <dgm:prSet presAssocID="{A63B60C6-1331-8441-8587-5D157DBB64B4}" presName="c4" presStyleLbl="node1" presStyleIdx="3" presStyleCnt="19"/>
      <dgm:spPr/>
    </dgm:pt>
    <dgm:pt modelId="{79F8A178-7153-BC4F-AAAC-10EA049FD63E}" type="pres">
      <dgm:prSet presAssocID="{A63B60C6-1331-8441-8587-5D157DBB64B4}" presName="c5" presStyleLbl="node1" presStyleIdx="4" presStyleCnt="19"/>
      <dgm:spPr/>
    </dgm:pt>
    <dgm:pt modelId="{71E69F8F-9B8D-674A-9131-8C9E23FDAD05}" type="pres">
      <dgm:prSet presAssocID="{A63B60C6-1331-8441-8587-5D157DBB64B4}" presName="c6" presStyleLbl="node1" presStyleIdx="5" presStyleCnt="19"/>
      <dgm:spPr/>
    </dgm:pt>
    <dgm:pt modelId="{B3EE0FC3-3C23-B742-890A-54B2CF8F19F3}" type="pres">
      <dgm:prSet presAssocID="{A63B60C6-1331-8441-8587-5D157DBB64B4}" presName="c7" presStyleLbl="node1" presStyleIdx="6" presStyleCnt="19"/>
      <dgm:spPr/>
    </dgm:pt>
    <dgm:pt modelId="{7ACB319F-0FF9-1646-83EE-974BE5F9B58F}" type="pres">
      <dgm:prSet presAssocID="{A63B60C6-1331-8441-8587-5D157DBB64B4}" presName="c8" presStyleLbl="node1" presStyleIdx="7" presStyleCnt="19"/>
      <dgm:spPr/>
    </dgm:pt>
    <dgm:pt modelId="{7AC5AAC1-485D-054B-BD4D-205EAFAB22A8}" type="pres">
      <dgm:prSet presAssocID="{A63B60C6-1331-8441-8587-5D157DBB64B4}" presName="c9" presStyleLbl="node1" presStyleIdx="8" presStyleCnt="19"/>
      <dgm:spPr/>
    </dgm:pt>
    <dgm:pt modelId="{6A3CB6C3-D37D-D740-B495-DF00E7401DEE}" type="pres">
      <dgm:prSet presAssocID="{A63B60C6-1331-8441-8587-5D157DBB64B4}" presName="c10" presStyleLbl="node1" presStyleIdx="9" presStyleCnt="19"/>
      <dgm:spPr/>
    </dgm:pt>
    <dgm:pt modelId="{7A77A1D6-9A97-0842-8CBE-CBD578952AFD}" type="pres">
      <dgm:prSet presAssocID="{A63B60C6-1331-8441-8587-5D157DBB64B4}" presName="c11" presStyleLbl="node1" presStyleIdx="10" presStyleCnt="19"/>
      <dgm:spPr/>
    </dgm:pt>
    <dgm:pt modelId="{FE5EEC4C-442C-4E4E-847F-2EA0B367D9C9}" type="pres">
      <dgm:prSet presAssocID="{A63B60C6-1331-8441-8587-5D157DBB64B4}" presName="c12" presStyleLbl="node1" presStyleIdx="11" presStyleCnt="19"/>
      <dgm:spPr/>
    </dgm:pt>
    <dgm:pt modelId="{68F58525-7F72-D54D-8E6B-D0543C5D5B1F}" type="pres">
      <dgm:prSet presAssocID="{A63B60C6-1331-8441-8587-5D157DBB64B4}" presName="c13" presStyleLbl="node1" presStyleIdx="12" presStyleCnt="19"/>
      <dgm:spPr/>
    </dgm:pt>
    <dgm:pt modelId="{DB31A9D5-FB5F-EB4D-81F3-77794441F1F9}" type="pres">
      <dgm:prSet presAssocID="{A63B60C6-1331-8441-8587-5D157DBB64B4}" presName="c14" presStyleLbl="node1" presStyleIdx="13" presStyleCnt="19"/>
      <dgm:spPr/>
    </dgm:pt>
    <dgm:pt modelId="{F0C9D705-E7EA-C94E-978B-3FE2011609EA}" type="pres">
      <dgm:prSet presAssocID="{A63B60C6-1331-8441-8587-5D157DBB64B4}" presName="c15" presStyleLbl="node1" presStyleIdx="14" presStyleCnt="19"/>
      <dgm:spPr/>
    </dgm:pt>
    <dgm:pt modelId="{27B7C75A-D416-324C-BDAD-78ABC0B77880}" type="pres">
      <dgm:prSet presAssocID="{A63B60C6-1331-8441-8587-5D157DBB64B4}" presName="c16" presStyleLbl="node1" presStyleIdx="15" presStyleCnt="19"/>
      <dgm:spPr/>
    </dgm:pt>
    <dgm:pt modelId="{16EC717F-FB5E-A04E-B9F1-AC84D5D72B0C}" type="pres">
      <dgm:prSet presAssocID="{A63B60C6-1331-8441-8587-5D157DBB64B4}" presName="c17" presStyleLbl="node1" presStyleIdx="16" presStyleCnt="19"/>
      <dgm:spPr/>
    </dgm:pt>
    <dgm:pt modelId="{186FF2FA-3AEF-F244-9405-A2BB3082C250}" type="pres">
      <dgm:prSet presAssocID="{A63B60C6-1331-8441-8587-5D157DBB64B4}" presName="c18" presStyleLbl="node1" presStyleIdx="17" presStyleCnt="19"/>
      <dgm:spPr/>
    </dgm:pt>
    <dgm:pt modelId="{0F6ADF74-DC63-8947-A42E-3408A07A0464}" type="pres">
      <dgm:prSet presAssocID="{F8C17BA6-DEFE-9A4A-BAAE-3104FBF6521E}" presName="chevronComposite1" presStyleCnt="0"/>
      <dgm:spPr/>
    </dgm:pt>
    <dgm:pt modelId="{BA0B9E4E-66C7-F246-826A-41CCE0A828F5}" type="pres">
      <dgm:prSet presAssocID="{F8C17BA6-DEFE-9A4A-BAAE-3104FBF6521E}" presName="chevron1" presStyleLbl="sibTrans2D1" presStyleIdx="0" presStyleCnt="2"/>
      <dgm:spPr/>
    </dgm:pt>
    <dgm:pt modelId="{C2BFE933-9B6E-974F-B694-572E7DCB2BB1}" type="pres">
      <dgm:prSet presAssocID="{F8C17BA6-DEFE-9A4A-BAAE-3104FBF6521E}" presName="spChevron1" presStyleCnt="0"/>
      <dgm:spPr/>
    </dgm:pt>
    <dgm:pt modelId="{6864BC75-1D38-B142-97BA-FD040950A960}" type="pres">
      <dgm:prSet presAssocID="{F8C17BA6-DEFE-9A4A-BAAE-3104FBF6521E}" presName="overlap" presStyleCnt="0"/>
      <dgm:spPr/>
    </dgm:pt>
    <dgm:pt modelId="{73909CB4-B98D-2042-BA71-8EAC6F060AEE}" type="pres">
      <dgm:prSet presAssocID="{F8C17BA6-DEFE-9A4A-BAAE-3104FBF6521E}" presName="chevronComposite2" presStyleCnt="0"/>
      <dgm:spPr/>
    </dgm:pt>
    <dgm:pt modelId="{AD3B6F44-8271-394C-B7B5-A2D520D6EEC0}" type="pres">
      <dgm:prSet presAssocID="{F8C17BA6-DEFE-9A4A-BAAE-3104FBF6521E}" presName="chevron2" presStyleLbl="sibTrans2D1" presStyleIdx="1" presStyleCnt="2"/>
      <dgm:spPr/>
    </dgm:pt>
    <dgm:pt modelId="{73D99C84-6B23-684B-9C56-C41211D37B68}" type="pres">
      <dgm:prSet presAssocID="{F8C17BA6-DEFE-9A4A-BAAE-3104FBF6521E}" presName="spChevron2" presStyleCnt="0"/>
      <dgm:spPr/>
    </dgm:pt>
    <dgm:pt modelId="{0101624F-2A7D-4C44-87AC-6D0F04B39339}" type="pres">
      <dgm:prSet presAssocID="{8BD5ABF0-6C6C-084D-AB65-2CD34F3B4D60}" presName="last" presStyleCnt="0"/>
      <dgm:spPr/>
    </dgm:pt>
    <dgm:pt modelId="{F17E877F-DD37-2E4A-8C9A-18545B6F1A55}" type="pres">
      <dgm:prSet presAssocID="{8BD5ABF0-6C6C-084D-AB65-2CD34F3B4D60}" presName="circleTx" presStyleLbl="node1" presStyleIdx="18" presStyleCnt="19"/>
      <dgm:spPr/>
    </dgm:pt>
    <dgm:pt modelId="{4AD6F7CC-3A3D-874D-8835-0EE025659F9F}" type="pres">
      <dgm:prSet presAssocID="{8BD5ABF0-6C6C-084D-AB65-2CD34F3B4D60}" presName="spN" presStyleCnt="0"/>
      <dgm:spPr/>
    </dgm:pt>
  </dgm:ptLst>
  <dgm:cxnLst>
    <dgm:cxn modelId="{4453310A-02E7-344B-8A7F-233FE809823D}" type="presOf" srcId="{8BD5ABF0-6C6C-084D-AB65-2CD34F3B4D60}" destId="{F17E877F-DD37-2E4A-8C9A-18545B6F1A55}" srcOrd="0" destOrd="0" presId="urn:microsoft.com/office/officeart/2009/3/layout/RandomtoResultProcess"/>
    <dgm:cxn modelId="{D482FD54-9A99-1B40-BDE4-D231D0072352}" srcId="{23898DBE-DFE1-3A4D-BE88-F8B81F125F22}" destId="{A63B60C6-1331-8441-8587-5D157DBB64B4}" srcOrd="0" destOrd="0" parTransId="{978A3555-3D98-B843-A852-1EEC25A1D29A}" sibTransId="{F8C17BA6-DEFE-9A4A-BAAE-3104FBF6521E}"/>
    <dgm:cxn modelId="{A4B2C05E-B646-7F45-8DA8-9EAEF9A54955}" srcId="{23898DBE-DFE1-3A4D-BE88-F8B81F125F22}" destId="{8BD5ABF0-6C6C-084D-AB65-2CD34F3B4D60}" srcOrd="1" destOrd="0" parTransId="{1ECE3713-49A4-FC45-9438-D5A43BD6CAC2}" sibTransId="{6ADDE521-E06C-0348-8CAF-B778BEA931F8}"/>
    <dgm:cxn modelId="{4F4DB0DD-2B5D-F944-9AA7-278E83374AB7}" type="presOf" srcId="{A63B60C6-1331-8441-8587-5D157DBB64B4}" destId="{2F594451-4070-C846-B1F5-339C6998557B}" srcOrd="0" destOrd="0" presId="urn:microsoft.com/office/officeart/2009/3/layout/RandomtoResultProcess"/>
    <dgm:cxn modelId="{89B866FA-A27C-664B-B14F-DC00927FC770}" type="presOf" srcId="{23898DBE-DFE1-3A4D-BE88-F8B81F125F22}" destId="{F3F4471D-8A18-614D-854D-F2E4E49E77D1}" srcOrd="0" destOrd="0" presId="urn:microsoft.com/office/officeart/2009/3/layout/RandomtoResultProcess"/>
    <dgm:cxn modelId="{D8F3219A-72E0-3E43-83FD-F2BC6C185F68}" type="presParOf" srcId="{F3F4471D-8A18-614D-854D-F2E4E49E77D1}" destId="{40539AD0-5781-EB4F-97FD-B7E6FEA522D7}" srcOrd="0" destOrd="0" presId="urn:microsoft.com/office/officeart/2009/3/layout/RandomtoResultProcess"/>
    <dgm:cxn modelId="{B26D1A92-6385-AA42-B201-1219E8D1E64A}" type="presParOf" srcId="{40539AD0-5781-EB4F-97FD-B7E6FEA522D7}" destId="{2F594451-4070-C846-B1F5-339C6998557B}" srcOrd="0" destOrd="0" presId="urn:microsoft.com/office/officeart/2009/3/layout/RandomtoResultProcess"/>
    <dgm:cxn modelId="{E39D4FD1-314E-C749-AD53-834CA5F509ED}" type="presParOf" srcId="{40539AD0-5781-EB4F-97FD-B7E6FEA522D7}" destId="{0065873E-B478-554C-8991-90BE08A355B1}" srcOrd="1" destOrd="0" presId="urn:microsoft.com/office/officeart/2009/3/layout/RandomtoResultProcess"/>
    <dgm:cxn modelId="{E26DB031-43E6-624F-B2F5-CC143C4C5733}" type="presParOf" srcId="{40539AD0-5781-EB4F-97FD-B7E6FEA522D7}" destId="{53FB4F88-5BFC-0E46-A009-C49E8ED9F0B1}" srcOrd="2" destOrd="0" presId="urn:microsoft.com/office/officeart/2009/3/layout/RandomtoResultProcess"/>
    <dgm:cxn modelId="{0B7218DE-1B5D-A741-941D-29AB4B8C5109}" type="presParOf" srcId="{40539AD0-5781-EB4F-97FD-B7E6FEA522D7}" destId="{C7C956C0-CCC2-884E-BE80-08A7C70F1B04}" srcOrd="3" destOrd="0" presId="urn:microsoft.com/office/officeart/2009/3/layout/RandomtoResultProcess"/>
    <dgm:cxn modelId="{A994D1FA-202C-234F-A4ED-B914C0B2827F}" type="presParOf" srcId="{40539AD0-5781-EB4F-97FD-B7E6FEA522D7}" destId="{4AD8F1A3-28CB-0D42-873C-5D55990FE160}" srcOrd="4" destOrd="0" presId="urn:microsoft.com/office/officeart/2009/3/layout/RandomtoResultProcess"/>
    <dgm:cxn modelId="{7A7D2AE7-464C-0245-9595-D8B3810DB2D6}" type="presParOf" srcId="{40539AD0-5781-EB4F-97FD-B7E6FEA522D7}" destId="{79F8A178-7153-BC4F-AAAC-10EA049FD63E}" srcOrd="5" destOrd="0" presId="urn:microsoft.com/office/officeart/2009/3/layout/RandomtoResultProcess"/>
    <dgm:cxn modelId="{529F2730-FA48-5744-9E9C-220AE8402F18}" type="presParOf" srcId="{40539AD0-5781-EB4F-97FD-B7E6FEA522D7}" destId="{71E69F8F-9B8D-674A-9131-8C9E23FDAD05}" srcOrd="6" destOrd="0" presId="urn:microsoft.com/office/officeart/2009/3/layout/RandomtoResultProcess"/>
    <dgm:cxn modelId="{9435CCDD-4633-9745-B561-D015F655BEA8}" type="presParOf" srcId="{40539AD0-5781-EB4F-97FD-B7E6FEA522D7}" destId="{B3EE0FC3-3C23-B742-890A-54B2CF8F19F3}" srcOrd="7" destOrd="0" presId="urn:microsoft.com/office/officeart/2009/3/layout/RandomtoResultProcess"/>
    <dgm:cxn modelId="{EE49F994-E593-024C-B156-DFA56C4BDA67}" type="presParOf" srcId="{40539AD0-5781-EB4F-97FD-B7E6FEA522D7}" destId="{7ACB319F-0FF9-1646-83EE-974BE5F9B58F}" srcOrd="8" destOrd="0" presId="urn:microsoft.com/office/officeart/2009/3/layout/RandomtoResultProcess"/>
    <dgm:cxn modelId="{A15A736E-E0C2-C64B-AF83-E724A36A4DA0}" type="presParOf" srcId="{40539AD0-5781-EB4F-97FD-B7E6FEA522D7}" destId="{7AC5AAC1-485D-054B-BD4D-205EAFAB22A8}" srcOrd="9" destOrd="0" presId="urn:microsoft.com/office/officeart/2009/3/layout/RandomtoResultProcess"/>
    <dgm:cxn modelId="{705B52AD-CD82-264D-9AB0-7B71BB22D46A}" type="presParOf" srcId="{40539AD0-5781-EB4F-97FD-B7E6FEA522D7}" destId="{6A3CB6C3-D37D-D740-B495-DF00E7401DEE}" srcOrd="10" destOrd="0" presId="urn:microsoft.com/office/officeart/2009/3/layout/RandomtoResultProcess"/>
    <dgm:cxn modelId="{41125CFE-8D5C-0142-B641-A258615D679A}" type="presParOf" srcId="{40539AD0-5781-EB4F-97FD-B7E6FEA522D7}" destId="{7A77A1D6-9A97-0842-8CBE-CBD578952AFD}" srcOrd="11" destOrd="0" presId="urn:microsoft.com/office/officeart/2009/3/layout/RandomtoResultProcess"/>
    <dgm:cxn modelId="{F34E43DB-B7DE-604D-928F-5061868BE1C6}" type="presParOf" srcId="{40539AD0-5781-EB4F-97FD-B7E6FEA522D7}" destId="{FE5EEC4C-442C-4E4E-847F-2EA0B367D9C9}" srcOrd="12" destOrd="0" presId="urn:microsoft.com/office/officeart/2009/3/layout/RandomtoResultProcess"/>
    <dgm:cxn modelId="{007AA29F-FAAA-6248-9CAE-2F988A6A5558}" type="presParOf" srcId="{40539AD0-5781-EB4F-97FD-B7E6FEA522D7}" destId="{68F58525-7F72-D54D-8E6B-D0543C5D5B1F}" srcOrd="13" destOrd="0" presId="urn:microsoft.com/office/officeart/2009/3/layout/RandomtoResultProcess"/>
    <dgm:cxn modelId="{463BE4AA-958B-1B4C-9AC9-49C3E031499F}" type="presParOf" srcId="{40539AD0-5781-EB4F-97FD-B7E6FEA522D7}" destId="{DB31A9D5-FB5F-EB4D-81F3-77794441F1F9}" srcOrd="14" destOrd="0" presId="urn:microsoft.com/office/officeart/2009/3/layout/RandomtoResultProcess"/>
    <dgm:cxn modelId="{268C0D36-A4C9-9A46-9AB2-2A3B82DB2943}" type="presParOf" srcId="{40539AD0-5781-EB4F-97FD-B7E6FEA522D7}" destId="{F0C9D705-E7EA-C94E-978B-3FE2011609EA}" srcOrd="15" destOrd="0" presId="urn:microsoft.com/office/officeart/2009/3/layout/RandomtoResultProcess"/>
    <dgm:cxn modelId="{75CACEBF-488F-E747-9E40-E92A307A2DD5}" type="presParOf" srcId="{40539AD0-5781-EB4F-97FD-B7E6FEA522D7}" destId="{27B7C75A-D416-324C-BDAD-78ABC0B77880}" srcOrd="16" destOrd="0" presId="urn:microsoft.com/office/officeart/2009/3/layout/RandomtoResultProcess"/>
    <dgm:cxn modelId="{924A15C6-5BE7-CA49-B895-BAD2F5BB434A}" type="presParOf" srcId="{40539AD0-5781-EB4F-97FD-B7E6FEA522D7}" destId="{16EC717F-FB5E-A04E-B9F1-AC84D5D72B0C}" srcOrd="17" destOrd="0" presId="urn:microsoft.com/office/officeart/2009/3/layout/RandomtoResultProcess"/>
    <dgm:cxn modelId="{ABD9E0D2-9FA5-E14A-802E-03C25D1B27E1}" type="presParOf" srcId="{40539AD0-5781-EB4F-97FD-B7E6FEA522D7}" destId="{186FF2FA-3AEF-F244-9405-A2BB3082C250}" srcOrd="18" destOrd="0" presId="urn:microsoft.com/office/officeart/2009/3/layout/RandomtoResultProcess"/>
    <dgm:cxn modelId="{81769DB9-5F67-3D48-89AE-D1E00BDA9CA0}" type="presParOf" srcId="{F3F4471D-8A18-614D-854D-F2E4E49E77D1}" destId="{0F6ADF74-DC63-8947-A42E-3408A07A0464}" srcOrd="1" destOrd="0" presId="urn:microsoft.com/office/officeart/2009/3/layout/RandomtoResultProcess"/>
    <dgm:cxn modelId="{98C4B315-EB3C-BD43-9968-A7A5E8014B8C}" type="presParOf" srcId="{0F6ADF74-DC63-8947-A42E-3408A07A0464}" destId="{BA0B9E4E-66C7-F246-826A-41CCE0A828F5}" srcOrd="0" destOrd="0" presId="urn:microsoft.com/office/officeart/2009/3/layout/RandomtoResultProcess"/>
    <dgm:cxn modelId="{9833EB68-C709-7841-93ED-39D15DC9D521}" type="presParOf" srcId="{0F6ADF74-DC63-8947-A42E-3408A07A0464}" destId="{C2BFE933-9B6E-974F-B694-572E7DCB2BB1}" srcOrd="1" destOrd="0" presId="urn:microsoft.com/office/officeart/2009/3/layout/RandomtoResultProcess"/>
    <dgm:cxn modelId="{FA72E862-2D75-0340-9A53-20FA5348D970}" type="presParOf" srcId="{F3F4471D-8A18-614D-854D-F2E4E49E77D1}" destId="{6864BC75-1D38-B142-97BA-FD040950A960}" srcOrd="2" destOrd="0" presId="urn:microsoft.com/office/officeart/2009/3/layout/RandomtoResultProcess"/>
    <dgm:cxn modelId="{65C081E9-E55A-4F4D-85F4-8BA8D61CF0A9}" type="presParOf" srcId="{F3F4471D-8A18-614D-854D-F2E4E49E77D1}" destId="{73909CB4-B98D-2042-BA71-8EAC6F060AEE}" srcOrd="3" destOrd="0" presId="urn:microsoft.com/office/officeart/2009/3/layout/RandomtoResultProcess"/>
    <dgm:cxn modelId="{FAC4867A-CA0E-F143-874F-15D022C789F6}" type="presParOf" srcId="{73909CB4-B98D-2042-BA71-8EAC6F060AEE}" destId="{AD3B6F44-8271-394C-B7B5-A2D520D6EEC0}" srcOrd="0" destOrd="0" presId="urn:microsoft.com/office/officeart/2009/3/layout/RandomtoResultProcess"/>
    <dgm:cxn modelId="{CF00475C-984B-2A44-BC65-F7A4CED43A86}" type="presParOf" srcId="{73909CB4-B98D-2042-BA71-8EAC6F060AEE}" destId="{73D99C84-6B23-684B-9C56-C41211D37B68}" srcOrd="1" destOrd="0" presId="urn:microsoft.com/office/officeart/2009/3/layout/RandomtoResultProcess"/>
    <dgm:cxn modelId="{E32F6692-610B-D04B-8DDB-A2BA2652D3E9}" type="presParOf" srcId="{F3F4471D-8A18-614D-854D-F2E4E49E77D1}" destId="{0101624F-2A7D-4C44-87AC-6D0F04B39339}" srcOrd="4" destOrd="0" presId="urn:microsoft.com/office/officeart/2009/3/layout/RandomtoResultProcess"/>
    <dgm:cxn modelId="{5092630C-2DD4-CA44-A0AA-110C7AFC8D2E}" type="presParOf" srcId="{0101624F-2A7D-4C44-87AC-6D0F04B39339}" destId="{F17E877F-DD37-2E4A-8C9A-18545B6F1A55}" srcOrd="0" destOrd="0" presId="urn:microsoft.com/office/officeart/2009/3/layout/RandomtoResultProcess"/>
    <dgm:cxn modelId="{EDFB8380-FC38-7A4B-9AFB-3F900FBDCD1E}" type="presParOf" srcId="{0101624F-2A7D-4C44-87AC-6D0F04B39339}" destId="{4AD6F7CC-3A3D-874D-8835-0EE025659F9F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937CB76-517A-5841-97C6-DC4206563C51}" type="doc">
      <dgm:prSet loTypeId="urn:microsoft.com/office/officeart/2005/8/layout/hierarchy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F05919-23EC-2642-BE15-5A646CD24A73}">
      <dgm:prSet phldrT="[Text]"/>
      <dgm:spPr/>
      <dgm:t>
        <a:bodyPr/>
        <a:lstStyle/>
        <a:p>
          <a:r>
            <a:rPr lang="en-US" dirty="0"/>
            <a:t>Individualized Patient Care Plans</a:t>
          </a:r>
        </a:p>
      </dgm:t>
    </dgm:pt>
    <dgm:pt modelId="{00EC3819-81A0-A44E-B108-60244948F995}" type="parTrans" cxnId="{9D1BBD46-551F-A24C-B1D5-0EE1970B1385}">
      <dgm:prSet/>
      <dgm:spPr/>
      <dgm:t>
        <a:bodyPr/>
        <a:lstStyle/>
        <a:p>
          <a:endParaRPr lang="en-US"/>
        </a:p>
      </dgm:t>
    </dgm:pt>
    <dgm:pt modelId="{9E8BB053-C9D4-0246-860F-7AEB4DECF1FB}" type="sibTrans" cxnId="{9D1BBD46-551F-A24C-B1D5-0EE1970B1385}">
      <dgm:prSet/>
      <dgm:spPr/>
      <dgm:t>
        <a:bodyPr/>
        <a:lstStyle/>
        <a:p>
          <a:endParaRPr lang="en-US"/>
        </a:p>
      </dgm:t>
    </dgm:pt>
    <dgm:pt modelId="{9D4525B2-47A0-3F46-B59E-C708246258E4}">
      <dgm:prSet phldrT="[Text]"/>
      <dgm:spPr/>
      <dgm:t>
        <a:bodyPr/>
        <a:lstStyle/>
        <a:p>
          <a:r>
            <a:rPr lang="en-US" dirty="0"/>
            <a:t>Precision Population Health Interventions</a:t>
          </a:r>
        </a:p>
      </dgm:t>
    </dgm:pt>
    <dgm:pt modelId="{41051F9A-5299-8143-8383-EE41F0C61592}" type="parTrans" cxnId="{7940CBF8-8AB8-1643-96EF-52999087BB92}">
      <dgm:prSet/>
      <dgm:spPr/>
      <dgm:t>
        <a:bodyPr/>
        <a:lstStyle/>
        <a:p>
          <a:endParaRPr lang="en-US"/>
        </a:p>
      </dgm:t>
    </dgm:pt>
    <dgm:pt modelId="{B564F582-D975-7B48-B93D-33D4362D0B7D}" type="sibTrans" cxnId="{7940CBF8-8AB8-1643-96EF-52999087BB92}">
      <dgm:prSet/>
      <dgm:spPr/>
      <dgm:t>
        <a:bodyPr/>
        <a:lstStyle/>
        <a:p>
          <a:endParaRPr lang="en-US"/>
        </a:p>
      </dgm:t>
    </dgm:pt>
    <dgm:pt modelId="{431626E4-6FF7-9749-B2EE-3A757B899611}">
      <dgm:prSet phldrT="[Text]"/>
      <dgm:spPr/>
      <dgm:t>
        <a:bodyPr/>
        <a:lstStyle/>
        <a:p>
          <a:r>
            <a:rPr lang="en-US" dirty="0"/>
            <a:t>Predictive Market Trends</a:t>
          </a:r>
        </a:p>
      </dgm:t>
    </dgm:pt>
    <dgm:pt modelId="{8519823C-8C01-D242-8482-1C0492510362}" type="parTrans" cxnId="{C0C31B4A-2D48-4540-8690-8C9681060468}">
      <dgm:prSet/>
      <dgm:spPr/>
      <dgm:t>
        <a:bodyPr/>
        <a:lstStyle/>
        <a:p>
          <a:endParaRPr lang="en-US"/>
        </a:p>
      </dgm:t>
    </dgm:pt>
    <dgm:pt modelId="{13135DE6-B197-F64D-92D5-9846F2751D69}" type="sibTrans" cxnId="{C0C31B4A-2D48-4540-8690-8C9681060468}">
      <dgm:prSet/>
      <dgm:spPr/>
      <dgm:t>
        <a:bodyPr/>
        <a:lstStyle/>
        <a:p>
          <a:endParaRPr lang="en-US"/>
        </a:p>
      </dgm:t>
    </dgm:pt>
    <dgm:pt modelId="{CE6DBA36-4FCC-7A45-929A-CB23C2E7DF1B}" type="pres">
      <dgm:prSet presAssocID="{5937CB76-517A-5841-97C6-DC4206563C5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29E990-5E51-134A-987C-2D081421E4A2}" type="pres">
      <dgm:prSet presAssocID="{74F05919-23EC-2642-BE15-5A646CD24A73}" presName="vertOne" presStyleCnt="0"/>
      <dgm:spPr/>
    </dgm:pt>
    <dgm:pt modelId="{02F026F7-0C65-904F-BDEC-C4D890FE2EE6}" type="pres">
      <dgm:prSet presAssocID="{74F05919-23EC-2642-BE15-5A646CD24A73}" presName="txOne" presStyleLbl="node0" presStyleIdx="0" presStyleCnt="1" custScaleX="59149" custLinFactNeighborX="89">
        <dgm:presLayoutVars>
          <dgm:chPref val="3"/>
        </dgm:presLayoutVars>
      </dgm:prSet>
      <dgm:spPr/>
    </dgm:pt>
    <dgm:pt modelId="{C7F947BB-F7E6-F14D-95F8-B74D4C0F5ACB}" type="pres">
      <dgm:prSet presAssocID="{74F05919-23EC-2642-BE15-5A646CD24A73}" presName="parTransOne" presStyleCnt="0"/>
      <dgm:spPr/>
    </dgm:pt>
    <dgm:pt modelId="{994CC225-BF68-B440-9AA6-2071235102C0}" type="pres">
      <dgm:prSet presAssocID="{74F05919-23EC-2642-BE15-5A646CD24A73}" presName="horzOne" presStyleCnt="0"/>
      <dgm:spPr/>
    </dgm:pt>
    <dgm:pt modelId="{F3DA9FAE-E3AF-1644-9378-A430EEDC85F1}" type="pres">
      <dgm:prSet presAssocID="{9D4525B2-47A0-3F46-B59E-C708246258E4}" presName="vertTwo" presStyleCnt="0"/>
      <dgm:spPr/>
    </dgm:pt>
    <dgm:pt modelId="{352BC30D-1086-BB4C-818F-CAD0951C5998}" type="pres">
      <dgm:prSet presAssocID="{9D4525B2-47A0-3F46-B59E-C708246258E4}" presName="txTwo" presStyleLbl="node2" presStyleIdx="0" presStyleCnt="1" custScaleX="59264">
        <dgm:presLayoutVars>
          <dgm:chPref val="3"/>
        </dgm:presLayoutVars>
      </dgm:prSet>
      <dgm:spPr/>
    </dgm:pt>
    <dgm:pt modelId="{09364BE3-57BE-F745-817F-439F5CE98796}" type="pres">
      <dgm:prSet presAssocID="{9D4525B2-47A0-3F46-B59E-C708246258E4}" presName="parTransTwo" presStyleCnt="0"/>
      <dgm:spPr/>
    </dgm:pt>
    <dgm:pt modelId="{8E05A778-5E75-A642-8C34-8D877284D7E3}" type="pres">
      <dgm:prSet presAssocID="{9D4525B2-47A0-3F46-B59E-C708246258E4}" presName="horzTwo" presStyleCnt="0"/>
      <dgm:spPr/>
    </dgm:pt>
    <dgm:pt modelId="{BB2854D8-A4DE-DF44-87EB-940EADB65B6C}" type="pres">
      <dgm:prSet presAssocID="{431626E4-6FF7-9749-B2EE-3A757B899611}" presName="vertThree" presStyleCnt="0"/>
      <dgm:spPr/>
    </dgm:pt>
    <dgm:pt modelId="{D5ECF25D-B3EF-7E47-A74F-67CB697C62BF}" type="pres">
      <dgm:prSet presAssocID="{431626E4-6FF7-9749-B2EE-3A757B899611}" presName="txThree" presStyleLbl="node3" presStyleIdx="0" presStyleCnt="1" custScaleX="59149">
        <dgm:presLayoutVars>
          <dgm:chPref val="3"/>
        </dgm:presLayoutVars>
      </dgm:prSet>
      <dgm:spPr/>
    </dgm:pt>
    <dgm:pt modelId="{1ADD2B40-AE0A-3F44-91F4-7F780FD21BBB}" type="pres">
      <dgm:prSet presAssocID="{431626E4-6FF7-9749-B2EE-3A757B899611}" presName="horzThree" presStyleCnt="0"/>
      <dgm:spPr/>
    </dgm:pt>
  </dgm:ptLst>
  <dgm:cxnLst>
    <dgm:cxn modelId="{0EDEAE2C-9FD1-884C-A8A1-275DE1F678E3}" type="presOf" srcId="{74F05919-23EC-2642-BE15-5A646CD24A73}" destId="{02F026F7-0C65-904F-BDEC-C4D890FE2EE6}" srcOrd="0" destOrd="0" presId="urn:microsoft.com/office/officeart/2005/8/layout/hierarchy4"/>
    <dgm:cxn modelId="{9D1BBD46-551F-A24C-B1D5-0EE1970B1385}" srcId="{5937CB76-517A-5841-97C6-DC4206563C51}" destId="{74F05919-23EC-2642-BE15-5A646CD24A73}" srcOrd="0" destOrd="0" parTransId="{00EC3819-81A0-A44E-B108-60244948F995}" sibTransId="{9E8BB053-C9D4-0246-860F-7AEB4DECF1FB}"/>
    <dgm:cxn modelId="{C0C31B4A-2D48-4540-8690-8C9681060468}" srcId="{9D4525B2-47A0-3F46-B59E-C708246258E4}" destId="{431626E4-6FF7-9749-B2EE-3A757B899611}" srcOrd="0" destOrd="0" parTransId="{8519823C-8C01-D242-8482-1C0492510362}" sibTransId="{13135DE6-B197-F64D-92D5-9846F2751D69}"/>
    <dgm:cxn modelId="{A3E27F88-3462-4848-8AFE-662A06817393}" type="presOf" srcId="{5937CB76-517A-5841-97C6-DC4206563C51}" destId="{CE6DBA36-4FCC-7A45-929A-CB23C2E7DF1B}" srcOrd="0" destOrd="0" presId="urn:microsoft.com/office/officeart/2005/8/layout/hierarchy4"/>
    <dgm:cxn modelId="{8EADF3A4-5EF5-6448-8FC6-D08E5F1699F2}" type="presOf" srcId="{431626E4-6FF7-9749-B2EE-3A757B899611}" destId="{D5ECF25D-B3EF-7E47-A74F-67CB697C62BF}" srcOrd="0" destOrd="0" presId="urn:microsoft.com/office/officeart/2005/8/layout/hierarchy4"/>
    <dgm:cxn modelId="{52571DAE-1D3E-6240-8A04-B2B74D6A2C5E}" type="presOf" srcId="{9D4525B2-47A0-3F46-B59E-C708246258E4}" destId="{352BC30D-1086-BB4C-818F-CAD0951C5998}" srcOrd="0" destOrd="0" presId="urn:microsoft.com/office/officeart/2005/8/layout/hierarchy4"/>
    <dgm:cxn modelId="{7940CBF8-8AB8-1643-96EF-52999087BB92}" srcId="{74F05919-23EC-2642-BE15-5A646CD24A73}" destId="{9D4525B2-47A0-3F46-B59E-C708246258E4}" srcOrd="0" destOrd="0" parTransId="{41051F9A-5299-8143-8383-EE41F0C61592}" sibTransId="{B564F582-D975-7B48-B93D-33D4362D0B7D}"/>
    <dgm:cxn modelId="{BDD6BBD9-D8C5-BF40-A51D-695F5F1F9D2C}" type="presParOf" srcId="{CE6DBA36-4FCC-7A45-929A-CB23C2E7DF1B}" destId="{6829E990-5E51-134A-987C-2D081421E4A2}" srcOrd="0" destOrd="0" presId="urn:microsoft.com/office/officeart/2005/8/layout/hierarchy4"/>
    <dgm:cxn modelId="{67AAFD6E-3D67-FA4F-80A5-EA0F1D1273A1}" type="presParOf" srcId="{6829E990-5E51-134A-987C-2D081421E4A2}" destId="{02F026F7-0C65-904F-BDEC-C4D890FE2EE6}" srcOrd="0" destOrd="0" presId="urn:microsoft.com/office/officeart/2005/8/layout/hierarchy4"/>
    <dgm:cxn modelId="{954841D5-61DF-6546-9213-4EAF56010028}" type="presParOf" srcId="{6829E990-5E51-134A-987C-2D081421E4A2}" destId="{C7F947BB-F7E6-F14D-95F8-B74D4C0F5ACB}" srcOrd="1" destOrd="0" presId="urn:microsoft.com/office/officeart/2005/8/layout/hierarchy4"/>
    <dgm:cxn modelId="{DCD1A343-5481-9043-A59A-4ADD26541D59}" type="presParOf" srcId="{6829E990-5E51-134A-987C-2D081421E4A2}" destId="{994CC225-BF68-B440-9AA6-2071235102C0}" srcOrd="2" destOrd="0" presId="urn:microsoft.com/office/officeart/2005/8/layout/hierarchy4"/>
    <dgm:cxn modelId="{F240CC14-F532-5446-B5DD-C349C8FBBE0D}" type="presParOf" srcId="{994CC225-BF68-B440-9AA6-2071235102C0}" destId="{F3DA9FAE-E3AF-1644-9378-A430EEDC85F1}" srcOrd="0" destOrd="0" presId="urn:microsoft.com/office/officeart/2005/8/layout/hierarchy4"/>
    <dgm:cxn modelId="{258CB8E3-96B5-EB45-B4C5-2E5E3A5E7F71}" type="presParOf" srcId="{F3DA9FAE-E3AF-1644-9378-A430EEDC85F1}" destId="{352BC30D-1086-BB4C-818F-CAD0951C5998}" srcOrd="0" destOrd="0" presId="urn:microsoft.com/office/officeart/2005/8/layout/hierarchy4"/>
    <dgm:cxn modelId="{74E09443-4C1D-D748-B01B-5381AFC45AC4}" type="presParOf" srcId="{F3DA9FAE-E3AF-1644-9378-A430EEDC85F1}" destId="{09364BE3-57BE-F745-817F-439F5CE98796}" srcOrd="1" destOrd="0" presId="urn:microsoft.com/office/officeart/2005/8/layout/hierarchy4"/>
    <dgm:cxn modelId="{9968CC28-B1D6-9C44-9BF5-7A06AEABC601}" type="presParOf" srcId="{F3DA9FAE-E3AF-1644-9378-A430EEDC85F1}" destId="{8E05A778-5E75-A642-8C34-8D877284D7E3}" srcOrd="2" destOrd="0" presId="urn:microsoft.com/office/officeart/2005/8/layout/hierarchy4"/>
    <dgm:cxn modelId="{CE2AD19F-F11E-D44F-A392-C9A53FE9A2AF}" type="presParOf" srcId="{8E05A778-5E75-A642-8C34-8D877284D7E3}" destId="{BB2854D8-A4DE-DF44-87EB-940EADB65B6C}" srcOrd="0" destOrd="0" presId="urn:microsoft.com/office/officeart/2005/8/layout/hierarchy4"/>
    <dgm:cxn modelId="{29A959A9-A98C-5C4A-99A1-7554B75F0CEF}" type="presParOf" srcId="{BB2854D8-A4DE-DF44-87EB-940EADB65B6C}" destId="{D5ECF25D-B3EF-7E47-A74F-67CB697C62BF}" srcOrd="0" destOrd="0" presId="urn:microsoft.com/office/officeart/2005/8/layout/hierarchy4"/>
    <dgm:cxn modelId="{DAE542DF-080E-C243-94F5-9C301F6EC6CD}" type="presParOf" srcId="{BB2854D8-A4DE-DF44-87EB-940EADB65B6C}" destId="{1ADD2B40-AE0A-3F44-91F4-7F780FD21BB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F07832-6758-1A46-BD57-D9D0FE17B1C4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0E4AC1CD-24FB-F142-BBF4-7D41A37D3E23}">
      <dgm:prSet phldrT="[Text]" custT="1"/>
      <dgm:spPr/>
      <dgm:t>
        <a:bodyPr/>
        <a:lstStyle/>
        <a:p>
          <a:r>
            <a:rPr lang="en-US" sz="1600" dirty="0"/>
            <a:t>Data Capture</a:t>
          </a:r>
        </a:p>
      </dgm:t>
    </dgm:pt>
    <dgm:pt modelId="{CED477AD-4B5B-BD4C-B0ED-1FB7A008E969}" type="parTrans" cxnId="{2D775CE4-3C0C-B24B-9734-8E5E635186A3}">
      <dgm:prSet/>
      <dgm:spPr/>
      <dgm:t>
        <a:bodyPr/>
        <a:lstStyle/>
        <a:p>
          <a:endParaRPr lang="en-US"/>
        </a:p>
      </dgm:t>
    </dgm:pt>
    <dgm:pt modelId="{A4C8A132-74BD-094C-B054-AA51604960CB}" type="sibTrans" cxnId="{2D775CE4-3C0C-B24B-9734-8E5E635186A3}">
      <dgm:prSet/>
      <dgm:spPr/>
      <dgm:t>
        <a:bodyPr/>
        <a:lstStyle/>
        <a:p>
          <a:endParaRPr lang="en-US"/>
        </a:p>
      </dgm:t>
    </dgm:pt>
    <dgm:pt modelId="{CCA2FACD-7C32-6C44-A0D1-6258E1A88A49}">
      <dgm:prSet phldrT="[Text]" custT="1"/>
      <dgm:spPr/>
      <dgm:t>
        <a:bodyPr/>
        <a:lstStyle/>
        <a:p>
          <a:r>
            <a:rPr lang="en-US" sz="1600" dirty="0"/>
            <a:t>Data Transformation</a:t>
          </a:r>
        </a:p>
      </dgm:t>
    </dgm:pt>
    <dgm:pt modelId="{55273727-16B7-6E41-B60A-20FB0498ECA6}" type="parTrans" cxnId="{5A7503EB-E44A-CE4C-8EF1-F8CCC4965560}">
      <dgm:prSet/>
      <dgm:spPr/>
      <dgm:t>
        <a:bodyPr/>
        <a:lstStyle/>
        <a:p>
          <a:endParaRPr lang="en-US"/>
        </a:p>
      </dgm:t>
    </dgm:pt>
    <dgm:pt modelId="{DAE633A1-D968-9B44-8967-2670F3756ABD}" type="sibTrans" cxnId="{5A7503EB-E44A-CE4C-8EF1-F8CCC4965560}">
      <dgm:prSet/>
      <dgm:spPr/>
      <dgm:t>
        <a:bodyPr/>
        <a:lstStyle/>
        <a:p>
          <a:endParaRPr lang="en-US"/>
        </a:p>
      </dgm:t>
    </dgm:pt>
    <dgm:pt modelId="{DACB0210-F5CA-E44A-A672-03859491DE3E}">
      <dgm:prSet phldrT="[Text]" custT="1"/>
      <dgm:spPr/>
      <dgm:t>
        <a:bodyPr/>
        <a:lstStyle/>
        <a:p>
          <a:r>
            <a:rPr lang="en-US" sz="1600" dirty="0"/>
            <a:t>Data Consumption</a:t>
          </a:r>
        </a:p>
      </dgm:t>
    </dgm:pt>
    <dgm:pt modelId="{5D1D4656-0CAE-6441-AAA8-5A1327CE6B0B}" type="parTrans" cxnId="{87676E8D-C045-2F4B-95B5-D20047046C40}">
      <dgm:prSet/>
      <dgm:spPr/>
      <dgm:t>
        <a:bodyPr/>
        <a:lstStyle/>
        <a:p>
          <a:endParaRPr lang="en-US"/>
        </a:p>
      </dgm:t>
    </dgm:pt>
    <dgm:pt modelId="{5B34BB64-CA00-AB46-AE3D-34D1EBC1A04D}" type="sibTrans" cxnId="{87676E8D-C045-2F4B-95B5-D20047046C40}">
      <dgm:prSet/>
      <dgm:spPr/>
      <dgm:t>
        <a:bodyPr/>
        <a:lstStyle/>
        <a:p>
          <a:endParaRPr lang="en-US"/>
        </a:p>
      </dgm:t>
    </dgm:pt>
    <dgm:pt modelId="{5C5A70B9-44B7-1E42-9E14-9D9FAC8085FF}">
      <dgm:prSet custT="1"/>
      <dgm:spPr/>
      <dgm:t>
        <a:bodyPr/>
        <a:lstStyle/>
        <a:p>
          <a:r>
            <a:rPr lang="en-US" sz="1600" dirty="0"/>
            <a:t>Precise Decision Making</a:t>
          </a:r>
        </a:p>
      </dgm:t>
    </dgm:pt>
    <dgm:pt modelId="{C1C85538-07B9-1B4B-834C-84796CAA8A00}" type="parTrans" cxnId="{D885E260-76AC-6A44-AB62-FA4C6EF9A531}">
      <dgm:prSet/>
      <dgm:spPr/>
      <dgm:t>
        <a:bodyPr/>
        <a:lstStyle/>
        <a:p>
          <a:endParaRPr lang="en-US"/>
        </a:p>
      </dgm:t>
    </dgm:pt>
    <dgm:pt modelId="{DB6DD240-1C49-5D4C-9F5A-122CFFE2F690}" type="sibTrans" cxnId="{D885E260-76AC-6A44-AB62-FA4C6EF9A531}">
      <dgm:prSet/>
      <dgm:spPr/>
      <dgm:t>
        <a:bodyPr/>
        <a:lstStyle/>
        <a:p>
          <a:endParaRPr lang="en-US"/>
        </a:p>
      </dgm:t>
    </dgm:pt>
    <dgm:pt modelId="{711A01DD-78DE-4049-8776-753BADBCBAB9}">
      <dgm:prSet custT="1"/>
      <dgm:spPr/>
      <dgm:t>
        <a:bodyPr/>
        <a:lstStyle/>
        <a:p>
          <a:r>
            <a:rPr lang="en-US" sz="1600" dirty="0"/>
            <a:t>Population Identification</a:t>
          </a:r>
        </a:p>
      </dgm:t>
    </dgm:pt>
    <dgm:pt modelId="{393372B9-BDDB-1545-A4CF-761CC750E899}" type="parTrans" cxnId="{237CF2CE-1142-834F-A9D0-192B2C4F3ACC}">
      <dgm:prSet/>
      <dgm:spPr/>
      <dgm:t>
        <a:bodyPr/>
        <a:lstStyle/>
        <a:p>
          <a:endParaRPr lang="en-US"/>
        </a:p>
      </dgm:t>
    </dgm:pt>
    <dgm:pt modelId="{9EB73FF3-9225-FA44-9198-749CA8123FB5}" type="sibTrans" cxnId="{237CF2CE-1142-834F-A9D0-192B2C4F3ACC}">
      <dgm:prSet/>
      <dgm:spPr/>
      <dgm:t>
        <a:bodyPr/>
        <a:lstStyle/>
        <a:p>
          <a:endParaRPr lang="en-US"/>
        </a:p>
      </dgm:t>
    </dgm:pt>
    <dgm:pt modelId="{3C2E8129-4E8B-1848-AEF6-1408F618514C}" type="pres">
      <dgm:prSet presAssocID="{A2F07832-6758-1A46-BD57-D9D0FE17B1C4}" presName="CompostProcess" presStyleCnt="0">
        <dgm:presLayoutVars>
          <dgm:dir/>
          <dgm:resizeHandles val="exact"/>
        </dgm:presLayoutVars>
      </dgm:prSet>
      <dgm:spPr/>
    </dgm:pt>
    <dgm:pt modelId="{E575FA35-5883-0F4E-B8DA-85E412DAC605}" type="pres">
      <dgm:prSet presAssocID="{A2F07832-6758-1A46-BD57-D9D0FE17B1C4}" presName="arrow" presStyleLbl="bgShp" presStyleIdx="0" presStyleCnt="1"/>
      <dgm:spPr/>
    </dgm:pt>
    <dgm:pt modelId="{86364A40-C9AA-8945-AA94-5F8B784913B7}" type="pres">
      <dgm:prSet presAssocID="{A2F07832-6758-1A46-BD57-D9D0FE17B1C4}" presName="linearProcess" presStyleCnt="0"/>
      <dgm:spPr/>
    </dgm:pt>
    <dgm:pt modelId="{ABE770B3-3DA5-704E-A058-F0516E47EF3D}" type="pres">
      <dgm:prSet presAssocID="{711A01DD-78DE-4049-8776-753BADBCBAB9}" presName="textNode" presStyleLbl="node1" presStyleIdx="0" presStyleCnt="5">
        <dgm:presLayoutVars>
          <dgm:bulletEnabled val="1"/>
        </dgm:presLayoutVars>
      </dgm:prSet>
      <dgm:spPr/>
    </dgm:pt>
    <dgm:pt modelId="{182F3711-C892-3F47-95A7-8CD8C1A96D69}" type="pres">
      <dgm:prSet presAssocID="{9EB73FF3-9225-FA44-9198-749CA8123FB5}" presName="sibTrans" presStyleCnt="0"/>
      <dgm:spPr/>
    </dgm:pt>
    <dgm:pt modelId="{EEF23BB2-8270-184E-98FC-662067AC822A}" type="pres">
      <dgm:prSet presAssocID="{0E4AC1CD-24FB-F142-BBF4-7D41A37D3E23}" presName="textNode" presStyleLbl="node1" presStyleIdx="1" presStyleCnt="5">
        <dgm:presLayoutVars>
          <dgm:bulletEnabled val="1"/>
        </dgm:presLayoutVars>
      </dgm:prSet>
      <dgm:spPr/>
    </dgm:pt>
    <dgm:pt modelId="{D65C1DC6-A637-9842-BC98-A176FF487F22}" type="pres">
      <dgm:prSet presAssocID="{A4C8A132-74BD-094C-B054-AA51604960CB}" presName="sibTrans" presStyleCnt="0"/>
      <dgm:spPr/>
    </dgm:pt>
    <dgm:pt modelId="{5B3E405C-121D-1047-A7DD-882B0EAC23FE}" type="pres">
      <dgm:prSet presAssocID="{CCA2FACD-7C32-6C44-A0D1-6258E1A88A49}" presName="textNode" presStyleLbl="node1" presStyleIdx="2" presStyleCnt="5">
        <dgm:presLayoutVars>
          <dgm:bulletEnabled val="1"/>
        </dgm:presLayoutVars>
      </dgm:prSet>
      <dgm:spPr/>
    </dgm:pt>
    <dgm:pt modelId="{BBE9DA71-D97A-484E-BA22-9AD93C3CEBD3}" type="pres">
      <dgm:prSet presAssocID="{DAE633A1-D968-9B44-8967-2670F3756ABD}" presName="sibTrans" presStyleCnt="0"/>
      <dgm:spPr/>
    </dgm:pt>
    <dgm:pt modelId="{1BE21465-ADC6-C246-9095-44B48CAD3756}" type="pres">
      <dgm:prSet presAssocID="{DACB0210-F5CA-E44A-A672-03859491DE3E}" presName="textNode" presStyleLbl="node1" presStyleIdx="3" presStyleCnt="5">
        <dgm:presLayoutVars>
          <dgm:bulletEnabled val="1"/>
        </dgm:presLayoutVars>
      </dgm:prSet>
      <dgm:spPr/>
    </dgm:pt>
    <dgm:pt modelId="{A9BE0C95-97CA-894B-A1A6-A18FBDC44536}" type="pres">
      <dgm:prSet presAssocID="{5B34BB64-CA00-AB46-AE3D-34D1EBC1A04D}" presName="sibTrans" presStyleCnt="0"/>
      <dgm:spPr/>
    </dgm:pt>
    <dgm:pt modelId="{1336ACBF-2ACE-3449-8F13-2131422DDBD7}" type="pres">
      <dgm:prSet presAssocID="{5C5A70B9-44B7-1E42-9E14-9D9FAC8085FF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20B7081C-27DE-AF47-94B9-1D7511676325}" type="presOf" srcId="{711A01DD-78DE-4049-8776-753BADBCBAB9}" destId="{ABE770B3-3DA5-704E-A058-F0516E47EF3D}" srcOrd="0" destOrd="0" presId="urn:microsoft.com/office/officeart/2005/8/layout/hProcess9"/>
    <dgm:cxn modelId="{EC2A9E2B-AFC3-F543-A260-0304B189FB1E}" type="presOf" srcId="{DACB0210-F5CA-E44A-A672-03859491DE3E}" destId="{1BE21465-ADC6-C246-9095-44B48CAD3756}" srcOrd="0" destOrd="0" presId="urn:microsoft.com/office/officeart/2005/8/layout/hProcess9"/>
    <dgm:cxn modelId="{D885E260-76AC-6A44-AB62-FA4C6EF9A531}" srcId="{A2F07832-6758-1A46-BD57-D9D0FE17B1C4}" destId="{5C5A70B9-44B7-1E42-9E14-9D9FAC8085FF}" srcOrd="4" destOrd="0" parTransId="{C1C85538-07B9-1B4B-834C-84796CAA8A00}" sibTransId="{DB6DD240-1C49-5D4C-9F5A-122CFFE2F690}"/>
    <dgm:cxn modelId="{0AEF4571-475A-3740-A1EC-B8FDE3858711}" type="presOf" srcId="{A2F07832-6758-1A46-BD57-D9D0FE17B1C4}" destId="{3C2E8129-4E8B-1848-AEF6-1408F618514C}" srcOrd="0" destOrd="0" presId="urn:microsoft.com/office/officeart/2005/8/layout/hProcess9"/>
    <dgm:cxn modelId="{4A13A886-AFD6-4945-BC90-FDEF45C56602}" type="presOf" srcId="{CCA2FACD-7C32-6C44-A0D1-6258E1A88A49}" destId="{5B3E405C-121D-1047-A7DD-882B0EAC23FE}" srcOrd="0" destOrd="0" presId="urn:microsoft.com/office/officeart/2005/8/layout/hProcess9"/>
    <dgm:cxn modelId="{87676E8D-C045-2F4B-95B5-D20047046C40}" srcId="{A2F07832-6758-1A46-BD57-D9D0FE17B1C4}" destId="{DACB0210-F5CA-E44A-A672-03859491DE3E}" srcOrd="3" destOrd="0" parTransId="{5D1D4656-0CAE-6441-AAA8-5A1327CE6B0B}" sibTransId="{5B34BB64-CA00-AB46-AE3D-34D1EBC1A04D}"/>
    <dgm:cxn modelId="{44FF3E9D-9AD9-E84E-A9B5-DEE7FB17853F}" type="presOf" srcId="{5C5A70B9-44B7-1E42-9E14-9D9FAC8085FF}" destId="{1336ACBF-2ACE-3449-8F13-2131422DDBD7}" srcOrd="0" destOrd="0" presId="urn:microsoft.com/office/officeart/2005/8/layout/hProcess9"/>
    <dgm:cxn modelId="{237CF2CE-1142-834F-A9D0-192B2C4F3ACC}" srcId="{A2F07832-6758-1A46-BD57-D9D0FE17B1C4}" destId="{711A01DD-78DE-4049-8776-753BADBCBAB9}" srcOrd="0" destOrd="0" parTransId="{393372B9-BDDB-1545-A4CF-761CC750E899}" sibTransId="{9EB73FF3-9225-FA44-9198-749CA8123FB5}"/>
    <dgm:cxn modelId="{2D775CE4-3C0C-B24B-9734-8E5E635186A3}" srcId="{A2F07832-6758-1A46-BD57-D9D0FE17B1C4}" destId="{0E4AC1CD-24FB-F142-BBF4-7D41A37D3E23}" srcOrd="1" destOrd="0" parTransId="{CED477AD-4B5B-BD4C-B0ED-1FB7A008E969}" sibTransId="{A4C8A132-74BD-094C-B054-AA51604960CB}"/>
    <dgm:cxn modelId="{2188CEE9-D3F3-034A-A39A-06C5036F9072}" type="presOf" srcId="{0E4AC1CD-24FB-F142-BBF4-7D41A37D3E23}" destId="{EEF23BB2-8270-184E-98FC-662067AC822A}" srcOrd="0" destOrd="0" presId="urn:microsoft.com/office/officeart/2005/8/layout/hProcess9"/>
    <dgm:cxn modelId="{5A7503EB-E44A-CE4C-8EF1-F8CCC4965560}" srcId="{A2F07832-6758-1A46-BD57-D9D0FE17B1C4}" destId="{CCA2FACD-7C32-6C44-A0D1-6258E1A88A49}" srcOrd="2" destOrd="0" parTransId="{55273727-16B7-6E41-B60A-20FB0498ECA6}" sibTransId="{DAE633A1-D968-9B44-8967-2670F3756ABD}"/>
    <dgm:cxn modelId="{85978218-B4E8-4B40-891C-BB2F4DBA28DA}" type="presParOf" srcId="{3C2E8129-4E8B-1848-AEF6-1408F618514C}" destId="{E575FA35-5883-0F4E-B8DA-85E412DAC605}" srcOrd="0" destOrd="0" presId="urn:microsoft.com/office/officeart/2005/8/layout/hProcess9"/>
    <dgm:cxn modelId="{E1B1CEBC-EB13-374B-8F0E-6A7E541823A7}" type="presParOf" srcId="{3C2E8129-4E8B-1848-AEF6-1408F618514C}" destId="{86364A40-C9AA-8945-AA94-5F8B784913B7}" srcOrd="1" destOrd="0" presId="urn:microsoft.com/office/officeart/2005/8/layout/hProcess9"/>
    <dgm:cxn modelId="{5CFCCADD-55C1-C743-8317-CE6646E3A0C1}" type="presParOf" srcId="{86364A40-C9AA-8945-AA94-5F8B784913B7}" destId="{ABE770B3-3DA5-704E-A058-F0516E47EF3D}" srcOrd="0" destOrd="0" presId="urn:microsoft.com/office/officeart/2005/8/layout/hProcess9"/>
    <dgm:cxn modelId="{C5C654AF-656E-E646-A312-13C87BD3A7FE}" type="presParOf" srcId="{86364A40-C9AA-8945-AA94-5F8B784913B7}" destId="{182F3711-C892-3F47-95A7-8CD8C1A96D69}" srcOrd="1" destOrd="0" presId="urn:microsoft.com/office/officeart/2005/8/layout/hProcess9"/>
    <dgm:cxn modelId="{84FD7812-2A90-9145-8934-7AD6BAD5733F}" type="presParOf" srcId="{86364A40-C9AA-8945-AA94-5F8B784913B7}" destId="{EEF23BB2-8270-184E-98FC-662067AC822A}" srcOrd="2" destOrd="0" presId="urn:microsoft.com/office/officeart/2005/8/layout/hProcess9"/>
    <dgm:cxn modelId="{98F5ACCB-23AB-7B47-8191-A7C5060471F9}" type="presParOf" srcId="{86364A40-C9AA-8945-AA94-5F8B784913B7}" destId="{D65C1DC6-A637-9842-BC98-A176FF487F22}" srcOrd="3" destOrd="0" presId="urn:microsoft.com/office/officeart/2005/8/layout/hProcess9"/>
    <dgm:cxn modelId="{2C88D413-5E76-DC46-BF94-AE64DE892899}" type="presParOf" srcId="{86364A40-C9AA-8945-AA94-5F8B784913B7}" destId="{5B3E405C-121D-1047-A7DD-882B0EAC23FE}" srcOrd="4" destOrd="0" presId="urn:microsoft.com/office/officeart/2005/8/layout/hProcess9"/>
    <dgm:cxn modelId="{E002E244-773E-B842-84F8-C0014FB88FB1}" type="presParOf" srcId="{86364A40-C9AA-8945-AA94-5F8B784913B7}" destId="{BBE9DA71-D97A-484E-BA22-9AD93C3CEBD3}" srcOrd="5" destOrd="0" presId="urn:microsoft.com/office/officeart/2005/8/layout/hProcess9"/>
    <dgm:cxn modelId="{4C5E1E97-E5FE-9344-AF44-885E9F340B92}" type="presParOf" srcId="{86364A40-C9AA-8945-AA94-5F8B784913B7}" destId="{1BE21465-ADC6-C246-9095-44B48CAD3756}" srcOrd="6" destOrd="0" presId="urn:microsoft.com/office/officeart/2005/8/layout/hProcess9"/>
    <dgm:cxn modelId="{DDBA12E2-2BF0-F54E-BA9E-ADCE2369AD57}" type="presParOf" srcId="{86364A40-C9AA-8945-AA94-5F8B784913B7}" destId="{A9BE0C95-97CA-894B-A1A6-A18FBDC44536}" srcOrd="7" destOrd="0" presId="urn:microsoft.com/office/officeart/2005/8/layout/hProcess9"/>
    <dgm:cxn modelId="{509A63AE-E48F-654A-A44D-EFDCF27D5343}" type="presParOf" srcId="{86364A40-C9AA-8945-AA94-5F8B784913B7}" destId="{1336ACBF-2ACE-3449-8F13-2131422DDBD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195FF8-E62E-4451-9EDA-81942A40B962}">
      <dsp:nvSpPr>
        <dsp:cNvPr id="0" name=""/>
        <dsp:cNvSpPr/>
      </dsp:nvSpPr>
      <dsp:spPr>
        <a:xfrm>
          <a:off x="1884337" y="1707505"/>
          <a:ext cx="1647574" cy="1504306"/>
        </a:xfrm>
        <a:prstGeom prst="ellipse">
          <a:avLst/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Service Strategy</a:t>
          </a:r>
        </a:p>
      </dsp:txBody>
      <dsp:txXfrm>
        <a:off x="2125619" y="1927806"/>
        <a:ext cx="1165010" cy="1063704"/>
      </dsp:txXfrm>
    </dsp:sp>
    <dsp:sp modelId="{47921EE8-FFB4-46B0-B900-F2EAEB491FC1}">
      <dsp:nvSpPr>
        <dsp:cNvPr id="0" name=""/>
        <dsp:cNvSpPr/>
      </dsp:nvSpPr>
      <dsp:spPr>
        <a:xfrm rot="16183908">
          <a:off x="2538258" y="1519270"/>
          <a:ext cx="331141" cy="45346"/>
        </a:xfrm>
        <a:custGeom>
          <a:avLst/>
          <a:gdLst/>
          <a:ahLst/>
          <a:cxnLst/>
          <a:rect l="0" t="0" r="0" b="0"/>
          <a:pathLst>
            <a:path>
              <a:moveTo>
                <a:pt x="0" y="22673"/>
              </a:moveTo>
              <a:lnTo>
                <a:pt x="331141" y="226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695550" y="1533665"/>
        <a:ext cx="16557" cy="16557"/>
      </dsp:txXfrm>
    </dsp:sp>
    <dsp:sp modelId="{3ED14B42-D8EF-4E41-9E24-06DC71CF49EA}">
      <dsp:nvSpPr>
        <dsp:cNvPr id="0" name=""/>
        <dsp:cNvSpPr/>
      </dsp:nvSpPr>
      <dsp:spPr>
        <a:xfrm>
          <a:off x="2019712" y="16065"/>
          <a:ext cx="1360316" cy="1360316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Service Design</a:t>
          </a:r>
        </a:p>
      </dsp:txBody>
      <dsp:txXfrm>
        <a:off x="2218926" y="215279"/>
        <a:ext cx="961888" cy="961888"/>
      </dsp:txXfrm>
    </dsp:sp>
    <dsp:sp modelId="{122E46D1-66D2-4C66-9560-6F12FDBDE9FE}">
      <dsp:nvSpPr>
        <dsp:cNvPr id="0" name=""/>
        <dsp:cNvSpPr/>
      </dsp:nvSpPr>
      <dsp:spPr>
        <a:xfrm rot="1821445">
          <a:off x="3382004" y="2915006"/>
          <a:ext cx="284555" cy="45346"/>
        </a:xfrm>
        <a:custGeom>
          <a:avLst/>
          <a:gdLst/>
          <a:ahLst/>
          <a:cxnLst/>
          <a:rect l="0" t="0" r="0" b="0"/>
          <a:pathLst>
            <a:path>
              <a:moveTo>
                <a:pt x="0" y="22673"/>
              </a:moveTo>
              <a:lnTo>
                <a:pt x="284555" y="226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17167" y="2930566"/>
        <a:ext cx="14227" cy="14227"/>
      </dsp:txXfrm>
    </dsp:sp>
    <dsp:sp modelId="{7BA041D1-264B-41AE-BA40-2E5733CFB55A}">
      <dsp:nvSpPr>
        <dsp:cNvPr id="0" name=""/>
        <dsp:cNvSpPr/>
      </dsp:nvSpPr>
      <dsp:spPr>
        <a:xfrm>
          <a:off x="3553794" y="2673174"/>
          <a:ext cx="1360316" cy="1360316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Service Transition</a:t>
          </a:r>
        </a:p>
      </dsp:txBody>
      <dsp:txXfrm>
        <a:off x="3753008" y="2872388"/>
        <a:ext cx="961888" cy="961888"/>
      </dsp:txXfrm>
    </dsp:sp>
    <dsp:sp modelId="{8DFEBB13-158F-4215-A64B-D63D1CA55C46}">
      <dsp:nvSpPr>
        <dsp:cNvPr id="0" name=""/>
        <dsp:cNvSpPr/>
      </dsp:nvSpPr>
      <dsp:spPr>
        <a:xfrm rot="8994646">
          <a:off x="1734179" y="2914835"/>
          <a:ext cx="298509" cy="45346"/>
        </a:xfrm>
        <a:custGeom>
          <a:avLst/>
          <a:gdLst/>
          <a:ahLst/>
          <a:cxnLst/>
          <a:rect l="0" t="0" r="0" b="0"/>
          <a:pathLst>
            <a:path>
              <a:moveTo>
                <a:pt x="0" y="22673"/>
              </a:moveTo>
              <a:lnTo>
                <a:pt x="298509" y="226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1875971" y="2930045"/>
        <a:ext cx="14925" cy="14925"/>
      </dsp:txXfrm>
    </dsp:sp>
    <dsp:sp modelId="{C9942FF0-F08D-48B9-8F49-A8BE0BD890A8}">
      <dsp:nvSpPr>
        <dsp:cNvPr id="0" name=""/>
        <dsp:cNvSpPr/>
      </dsp:nvSpPr>
      <dsp:spPr>
        <a:xfrm>
          <a:off x="485629" y="2673174"/>
          <a:ext cx="1360316" cy="1360316"/>
        </a:xfrm>
        <a:prstGeom prst="ellipse">
          <a:avLst/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Telehealth Operations</a:t>
          </a:r>
        </a:p>
      </dsp:txBody>
      <dsp:txXfrm>
        <a:off x="684843" y="2872388"/>
        <a:ext cx="961888" cy="9618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E919D2-3D83-4FF5-BA31-2F0D9BF22AE0}">
      <dsp:nvSpPr>
        <dsp:cNvPr id="0" name=""/>
        <dsp:cNvSpPr/>
      </dsp:nvSpPr>
      <dsp:spPr>
        <a:xfrm>
          <a:off x="1235206" y="790"/>
          <a:ext cx="1568476" cy="627390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Clinical</a:t>
          </a:r>
        </a:p>
      </dsp:txBody>
      <dsp:txXfrm>
        <a:off x="1548901" y="790"/>
        <a:ext cx="941086" cy="627390"/>
      </dsp:txXfrm>
    </dsp:sp>
    <dsp:sp modelId="{0B7499EC-2A69-4DF9-81CB-0439B8F7AF04}">
      <dsp:nvSpPr>
        <dsp:cNvPr id="0" name=""/>
        <dsp:cNvSpPr/>
      </dsp:nvSpPr>
      <dsp:spPr>
        <a:xfrm>
          <a:off x="2599780" y="54118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Protocols</a:t>
          </a:r>
        </a:p>
      </dsp:txBody>
      <dsp:txXfrm>
        <a:off x="2860147" y="54118"/>
        <a:ext cx="781101" cy="520734"/>
      </dsp:txXfrm>
    </dsp:sp>
    <dsp:sp modelId="{F07299DD-C94C-44B7-AB04-C43AC201CE7B}">
      <dsp:nvSpPr>
        <dsp:cNvPr id="0" name=""/>
        <dsp:cNvSpPr/>
      </dsp:nvSpPr>
      <dsp:spPr>
        <a:xfrm>
          <a:off x="3719359" y="54118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Workflows</a:t>
          </a:r>
        </a:p>
      </dsp:txBody>
      <dsp:txXfrm>
        <a:off x="3979726" y="54118"/>
        <a:ext cx="781101" cy="520734"/>
      </dsp:txXfrm>
    </dsp:sp>
    <dsp:sp modelId="{9E2AA1C0-8DAC-43EF-A3DE-0CB88EA30D04}">
      <dsp:nvSpPr>
        <dsp:cNvPr id="0" name=""/>
        <dsp:cNvSpPr/>
      </dsp:nvSpPr>
      <dsp:spPr>
        <a:xfrm>
          <a:off x="4838937" y="54118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Test Scripts</a:t>
          </a:r>
        </a:p>
      </dsp:txBody>
      <dsp:txXfrm>
        <a:off x="5099304" y="54118"/>
        <a:ext cx="781101" cy="520734"/>
      </dsp:txXfrm>
    </dsp:sp>
    <dsp:sp modelId="{9074BE18-8416-4EC0-98B5-59B25EAD78BC}">
      <dsp:nvSpPr>
        <dsp:cNvPr id="0" name=""/>
        <dsp:cNvSpPr/>
      </dsp:nvSpPr>
      <dsp:spPr>
        <a:xfrm>
          <a:off x="1235206" y="716015"/>
          <a:ext cx="1568476" cy="627390"/>
        </a:xfrm>
        <a:prstGeom prst="chevron">
          <a:avLst/>
        </a:prstGeom>
        <a:solidFill>
          <a:schemeClr val="accent6">
            <a:shade val="80000"/>
            <a:hueOff val="-49259"/>
            <a:satOff val="-19767"/>
            <a:lumOff val="132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Technology</a:t>
          </a:r>
        </a:p>
      </dsp:txBody>
      <dsp:txXfrm>
        <a:off x="1548901" y="716015"/>
        <a:ext cx="941086" cy="627390"/>
      </dsp:txXfrm>
    </dsp:sp>
    <dsp:sp modelId="{76FB3978-E3C9-4A9F-8319-F118A8EC4FF4}">
      <dsp:nvSpPr>
        <dsp:cNvPr id="0" name=""/>
        <dsp:cNvSpPr/>
      </dsp:nvSpPr>
      <dsp:spPr>
        <a:xfrm>
          <a:off x="2599780" y="769343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Equipment and Site Assessment</a:t>
          </a:r>
        </a:p>
      </dsp:txBody>
      <dsp:txXfrm>
        <a:off x="2860147" y="769343"/>
        <a:ext cx="781101" cy="520734"/>
      </dsp:txXfrm>
    </dsp:sp>
    <dsp:sp modelId="{EA5397B3-7BB3-45E5-A9E9-2A53F1B2ABED}">
      <dsp:nvSpPr>
        <dsp:cNvPr id="0" name=""/>
        <dsp:cNvSpPr/>
      </dsp:nvSpPr>
      <dsp:spPr>
        <a:xfrm>
          <a:off x="3719359" y="769343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Procurement</a:t>
          </a:r>
          <a:endParaRPr lang="en-US" sz="1000" kern="1200" dirty="0"/>
        </a:p>
      </dsp:txBody>
      <dsp:txXfrm>
        <a:off x="3979726" y="769343"/>
        <a:ext cx="781101" cy="520734"/>
      </dsp:txXfrm>
    </dsp:sp>
    <dsp:sp modelId="{BE8B792F-DCA6-4E29-9661-5FDA2095A27B}">
      <dsp:nvSpPr>
        <dsp:cNvPr id="0" name=""/>
        <dsp:cNvSpPr/>
      </dsp:nvSpPr>
      <dsp:spPr>
        <a:xfrm>
          <a:off x="4838937" y="769343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Installation</a:t>
          </a:r>
        </a:p>
      </dsp:txBody>
      <dsp:txXfrm>
        <a:off x="5099304" y="769343"/>
        <a:ext cx="781101" cy="520734"/>
      </dsp:txXfrm>
    </dsp:sp>
    <dsp:sp modelId="{85CEC813-F022-4BD0-B163-A66048980BE5}">
      <dsp:nvSpPr>
        <dsp:cNvPr id="0" name=""/>
        <dsp:cNvSpPr/>
      </dsp:nvSpPr>
      <dsp:spPr>
        <a:xfrm>
          <a:off x="1235206" y="1431240"/>
          <a:ext cx="1568476" cy="627390"/>
        </a:xfrm>
        <a:prstGeom prst="chevron">
          <a:avLst/>
        </a:prstGeom>
        <a:solidFill>
          <a:schemeClr val="accent6">
            <a:shade val="80000"/>
            <a:hueOff val="-98518"/>
            <a:satOff val="-39533"/>
            <a:lumOff val="265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Administrative</a:t>
          </a:r>
        </a:p>
      </dsp:txBody>
      <dsp:txXfrm>
        <a:off x="1548901" y="1431240"/>
        <a:ext cx="941086" cy="627390"/>
      </dsp:txXfrm>
    </dsp:sp>
    <dsp:sp modelId="{C5E95D46-ACA1-4A2E-9081-E977C48794AD}">
      <dsp:nvSpPr>
        <dsp:cNvPr id="0" name=""/>
        <dsp:cNvSpPr/>
      </dsp:nvSpPr>
      <dsp:spPr>
        <a:xfrm>
          <a:off x="2599780" y="1484569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Legal</a:t>
          </a:r>
        </a:p>
      </dsp:txBody>
      <dsp:txXfrm>
        <a:off x="2860147" y="1484569"/>
        <a:ext cx="781101" cy="520734"/>
      </dsp:txXfrm>
    </dsp:sp>
    <dsp:sp modelId="{75D98137-A74C-4348-98D3-32DBAEFEB93E}">
      <dsp:nvSpPr>
        <dsp:cNvPr id="0" name=""/>
        <dsp:cNvSpPr/>
      </dsp:nvSpPr>
      <dsp:spPr>
        <a:xfrm>
          <a:off x="3719359" y="1484569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Credentialing - Regulatory</a:t>
          </a:r>
        </a:p>
      </dsp:txBody>
      <dsp:txXfrm>
        <a:off x="3979726" y="1484569"/>
        <a:ext cx="781101" cy="520734"/>
      </dsp:txXfrm>
    </dsp:sp>
    <dsp:sp modelId="{3B62F43C-29A7-4F68-82C3-E82C53E2B691}">
      <dsp:nvSpPr>
        <dsp:cNvPr id="0" name=""/>
        <dsp:cNvSpPr/>
      </dsp:nvSpPr>
      <dsp:spPr>
        <a:xfrm>
          <a:off x="4838937" y="1484569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Billing - Compliance</a:t>
          </a:r>
        </a:p>
      </dsp:txBody>
      <dsp:txXfrm>
        <a:off x="5099304" y="1484569"/>
        <a:ext cx="781101" cy="520734"/>
      </dsp:txXfrm>
    </dsp:sp>
    <dsp:sp modelId="{7FB161F6-508F-49E8-AE90-4FE884176E20}">
      <dsp:nvSpPr>
        <dsp:cNvPr id="0" name=""/>
        <dsp:cNvSpPr/>
      </dsp:nvSpPr>
      <dsp:spPr>
        <a:xfrm>
          <a:off x="1235206" y="2146465"/>
          <a:ext cx="1568476" cy="627390"/>
        </a:xfrm>
        <a:prstGeom prst="chevron">
          <a:avLst/>
        </a:prstGeom>
        <a:solidFill>
          <a:schemeClr val="accent6">
            <a:shade val="80000"/>
            <a:hueOff val="-147777"/>
            <a:satOff val="-59300"/>
            <a:lumOff val="398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Outcomes</a:t>
          </a:r>
        </a:p>
      </dsp:txBody>
      <dsp:txXfrm>
        <a:off x="1548901" y="2146465"/>
        <a:ext cx="941086" cy="627390"/>
      </dsp:txXfrm>
    </dsp:sp>
    <dsp:sp modelId="{35C41ED5-5694-4719-B02C-EA39449D7C6B}">
      <dsp:nvSpPr>
        <dsp:cNvPr id="0" name=""/>
        <dsp:cNvSpPr/>
      </dsp:nvSpPr>
      <dsp:spPr>
        <a:xfrm>
          <a:off x="2599780" y="2199794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Performance Metrics</a:t>
          </a:r>
        </a:p>
      </dsp:txBody>
      <dsp:txXfrm>
        <a:off x="2860147" y="2199794"/>
        <a:ext cx="781101" cy="520734"/>
      </dsp:txXfrm>
    </dsp:sp>
    <dsp:sp modelId="{9A72AC30-AD2D-4E37-AEB7-3547DD78429E}">
      <dsp:nvSpPr>
        <dsp:cNvPr id="0" name=""/>
        <dsp:cNvSpPr/>
      </dsp:nvSpPr>
      <dsp:spPr>
        <a:xfrm>
          <a:off x="3719359" y="2199794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KPI Tracking</a:t>
          </a:r>
        </a:p>
      </dsp:txBody>
      <dsp:txXfrm>
        <a:off x="3979726" y="2199794"/>
        <a:ext cx="781101" cy="520734"/>
      </dsp:txXfrm>
    </dsp:sp>
    <dsp:sp modelId="{1861BF55-9AF5-48B0-A982-87B3D91A633E}">
      <dsp:nvSpPr>
        <dsp:cNvPr id="0" name=""/>
        <dsp:cNvSpPr/>
      </dsp:nvSpPr>
      <dsp:spPr>
        <a:xfrm>
          <a:off x="4838937" y="2199794"/>
          <a:ext cx="1301835" cy="520734"/>
        </a:xfrm>
        <a:prstGeom prst="chevron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Outcomes Reporting</a:t>
          </a:r>
        </a:p>
      </dsp:txBody>
      <dsp:txXfrm>
        <a:off x="5099304" y="2199794"/>
        <a:ext cx="781101" cy="5207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E4271-66C3-483C-AFB2-F05630056903}">
      <dsp:nvSpPr>
        <dsp:cNvPr id="0" name=""/>
        <dsp:cNvSpPr/>
      </dsp:nvSpPr>
      <dsp:spPr>
        <a:xfrm rot="5400000">
          <a:off x="-136502" y="136698"/>
          <a:ext cx="910016" cy="637011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Training</a:t>
          </a:r>
        </a:p>
      </dsp:txBody>
      <dsp:txXfrm rot="-5400000">
        <a:off x="1" y="318702"/>
        <a:ext cx="637011" cy="273005"/>
      </dsp:txXfrm>
    </dsp:sp>
    <dsp:sp modelId="{1B52E2BB-1CF7-4F3A-9B3E-B524F3E0358C}">
      <dsp:nvSpPr>
        <dsp:cNvPr id="0" name=""/>
        <dsp:cNvSpPr/>
      </dsp:nvSpPr>
      <dsp:spPr>
        <a:xfrm rot="5400000">
          <a:off x="1063698" y="-345129"/>
          <a:ext cx="591510" cy="14448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Equipment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Workflow</a:t>
          </a:r>
        </a:p>
      </dsp:txBody>
      <dsp:txXfrm rot="-5400000">
        <a:off x="637012" y="110432"/>
        <a:ext cx="1416009" cy="533760"/>
      </dsp:txXfrm>
    </dsp:sp>
    <dsp:sp modelId="{B6CD0FF4-E283-4035-B740-9149DC817F95}">
      <dsp:nvSpPr>
        <dsp:cNvPr id="0" name=""/>
        <dsp:cNvSpPr/>
      </dsp:nvSpPr>
      <dsp:spPr>
        <a:xfrm rot="5400000">
          <a:off x="-136502" y="835745"/>
          <a:ext cx="910016" cy="637011"/>
        </a:xfrm>
        <a:prstGeom prst="chevron">
          <a:avLst/>
        </a:prstGeom>
        <a:solidFill>
          <a:schemeClr val="accent6">
            <a:shade val="80000"/>
            <a:hueOff val="-73889"/>
            <a:satOff val="-29650"/>
            <a:lumOff val="19936"/>
            <a:alphaOff val="0"/>
          </a:schemeClr>
        </a:solidFill>
        <a:ln w="25400" cap="flat" cmpd="sng" algn="ctr">
          <a:solidFill>
            <a:schemeClr val="accent6">
              <a:shade val="80000"/>
              <a:hueOff val="-73889"/>
              <a:satOff val="-29650"/>
              <a:lumOff val="199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Mock Calls</a:t>
          </a:r>
        </a:p>
      </dsp:txBody>
      <dsp:txXfrm rot="-5400000">
        <a:off x="1" y="1017749"/>
        <a:ext cx="637011" cy="273005"/>
      </dsp:txXfrm>
    </dsp:sp>
    <dsp:sp modelId="{7010B50B-A21B-4D50-AA71-A8C82AD28786}">
      <dsp:nvSpPr>
        <dsp:cNvPr id="0" name=""/>
        <dsp:cNvSpPr/>
      </dsp:nvSpPr>
      <dsp:spPr>
        <a:xfrm rot="5400000">
          <a:off x="1063698" y="343540"/>
          <a:ext cx="591510" cy="14448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73889"/>
              <a:satOff val="-29650"/>
              <a:lumOff val="199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Technology Pre-check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Dedicated Support</a:t>
          </a:r>
        </a:p>
      </dsp:txBody>
      <dsp:txXfrm rot="-5400000">
        <a:off x="637012" y="799102"/>
        <a:ext cx="1416009" cy="533760"/>
      </dsp:txXfrm>
    </dsp:sp>
    <dsp:sp modelId="{9DFD108E-8C45-4D79-BD8F-3B0D4A698088}">
      <dsp:nvSpPr>
        <dsp:cNvPr id="0" name=""/>
        <dsp:cNvSpPr/>
      </dsp:nvSpPr>
      <dsp:spPr>
        <a:xfrm rot="5400000">
          <a:off x="-128335" y="1546131"/>
          <a:ext cx="910016" cy="637011"/>
        </a:xfrm>
        <a:prstGeom prst="chevron">
          <a:avLst/>
        </a:prstGeom>
        <a:solidFill>
          <a:schemeClr val="accent6">
            <a:shade val="80000"/>
            <a:hueOff val="-147777"/>
            <a:satOff val="-59300"/>
            <a:lumOff val="39871"/>
            <a:alphaOff val="0"/>
          </a:schemeClr>
        </a:solidFill>
        <a:ln w="25400" cap="flat" cmpd="sng" algn="ctr">
          <a:solidFill>
            <a:schemeClr val="accent6">
              <a:shade val="80000"/>
              <a:hueOff val="-147777"/>
              <a:satOff val="-59300"/>
              <a:lumOff val="398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Go-Live</a:t>
          </a:r>
        </a:p>
      </dsp:txBody>
      <dsp:txXfrm rot="-5400000">
        <a:off x="8168" y="1728135"/>
        <a:ext cx="637011" cy="273005"/>
      </dsp:txXfrm>
    </dsp:sp>
    <dsp:sp modelId="{9A06D206-B53F-49A2-A563-8D7D4E5E3930}">
      <dsp:nvSpPr>
        <dsp:cNvPr id="0" name=""/>
        <dsp:cNvSpPr/>
      </dsp:nvSpPr>
      <dsp:spPr>
        <a:xfrm rot="5400000">
          <a:off x="1063698" y="1040088"/>
          <a:ext cx="591510" cy="14448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-147777"/>
              <a:satOff val="-59300"/>
              <a:lumOff val="398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Dedicated IT Support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Dedicated Operational Support</a:t>
          </a:r>
        </a:p>
      </dsp:txBody>
      <dsp:txXfrm rot="-5400000">
        <a:off x="637012" y="1495650"/>
        <a:ext cx="1416009" cy="533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BF645-AB11-6447-B32B-D6B81B62EE98}">
      <dsp:nvSpPr>
        <dsp:cNvPr id="0" name=""/>
        <dsp:cNvSpPr/>
      </dsp:nvSpPr>
      <dsp:spPr>
        <a:xfrm>
          <a:off x="5039172" y="2065099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Value</a:t>
          </a:r>
        </a:p>
      </dsp:txBody>
      <dsp:txXfrm>
        <a:off x="5238873" y="2264800"/>
        <a:ext cx="964239" cy="964239"/>
      </dsp:txXfrm>
    </dsp:sp>
    <dsp:sp modelId="{F4B5B53B-37A3-9141-8261-924A401CDFEB}">
      <dsp:nvSpPr>
        <dsp:cNvPr id="0" name=""/>
        <dsp:cNvSpPr/>
      </dsp:nvSpPr>
      <dsp:spPr>
        <a:xfrm rot="16200000">
          <a:off x="5379646" y="1713027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703926" y="1706685"/>
        <a:ext cx="34134" cy="34134"/>
      </dsp:txXfrm>
    </dsp:sp>
    <dsp:sp modelId="{FF87E476-21F3-9648-8E71-5DEEDE4308B3}">
      <dsp:nvSpPr>
        <dsp:cNvPr id="0" name=""/>
        <dsp:cNvSpPr/>
      </dsp:nvSpPr>
      <dsp:spPr>
        <a:xfrm>
          <a:off x="5039172" y="18764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Hospital Support Services </a:t>
          </a:r>
        </a:p>
      </dsp:txBody>
      <dsp:txXfrm>
        <a:off x="5238873" y="218465"/>
        <a:ext cx="964239" cy="964239"/>
      </dsp:txXfrm>
    </dsp:sp>
    <dsp:sp modelId="{E26AC68B-1640-C24A-9E91-496EDD9D7DF2}">
      <dsp:nvSpPr>
        <dsp:cNvPr id="0" name=""/>
        <dsp:cNvSpPr/>
      </dsp:nvSpPr>
      <dsp:spPr>
        <a:xfrm rot="19285714">
          <a:off x="6179591" y="2098260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03870" y="2091918"/>
        <a:ext cx="34134" cy="34134"/>
      </dsp:txXfrm>
    </dsp:sp>
    <dsp:sp modelId="{562C2CAD-20FA-2340-BC3A-0883B4EF3C02}">
      <dsp:nvSpPr>
        <dsp:cNvPr id="0" name=""/>
        <dsp:cNvSpPr/>
      </dsp:nvSpPr>
      <dsp:spPr>
        <a:xfrm>
          <a:off x="6639062" y="789230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Business Health</a:t>
          </a:r>
        </a:p>
      </dsp:txBody>
      <dsp:txXfrm>
        <a:off x="6838763" y="988931"/>
        <a:ext cx="964239" cy="964239"/>
      </dsp:txXfrm>
    </dsp:sp>
    <dsp:sp modelId="{8680474E-97A8-9140-9E5D-EFB174C45D5D}">
      <dsp:nvSpPr>
        <dsp:cNvPr id="0" name=""/>
        <dsp:cNvSpPr/>
      </dsp:nvSpPr>
      <dsp:spPr>
        <a:xfrm rot="771429">
          <a:off x="6377161" y="2963871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01441" y="2957529"/>
        <a:ext cx="34134" cy="34134"/>
      </dsp:txXfrm>
    </dsp:sp>
    <dsp:sp modelId="{D4511A8C-1BEB-8448-B9EC-5B33BAC553AC}">
      <dsp:nvSpPr>
        <dsp:cNvPr id="0" name=""/>
        <dsp:cNvSpPr/>
      </dsp:nvSpPr>
      <dsp:spPr>
        <a:xfrm>
          <a:off x="7034202" y="2520452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MUSC Service Extension</a:t>
          </a:r>
        </a:p>
      </dsp:txBody>
      <dsp:txXfrm>
        <a:off x="7233903" y="2720153"/>
        <a:ext cx="964239" cy="964239"/>
      </dsp:txXfrm>
    </dsp:sp>
    <dsp:sp modelId="{2E787126-13D3-1C46-9CCB-85A4D227B677}">
      <dsp:nvSpPr>
        <dsp:cNvPr id="0" name=""/>
        <dsp:cNvSpPr/>
      </dsp:nvSpPr>
      <dsp:spPr>
        <a:xfrm rot="3857143">
          <a:off x="5823582" y="3658037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47862" y="3651695"/>
        <a:ext cx="34134" cy="34134"/>
      </dsp:txXfrm>
    </dsp:sp>
    <dsp:sp modelId="{0A220719-AD2E-E444-8AB0-6B03B87F16EE}">
      <dsp:nvSpPr>
        <dsp:cNvPr id="0" name=""/>
        <dsp:cNvSpPr/>
      </dsp:nvSpPr>
      <dsp:spPr>
        <a:xfrm>
          <a:off x="5927044" y="3908784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Priority Health Disparities</a:t>
          </a:r>
        </a:p>
      </dsp:txBody>
      <dsp:txXfrm>
        <a:off x="6126745" y="4108485"/>
        <a:ext cx="964239" cy="964239"/>
      </dsp:txXfrm>
    </dsp:sp>
    <dsp:sp modelId="{E10230E9-8DB7-5B48-84F3-EE89F13A7553}">
      <dsp:nvSpPr>
        <dsp:cNvPr id="0" name=""/>
        <dsp:cNvSpPr/>
      </dsp:nvSpPr>
      <dsp:spPr>
        <a:xfrm rot="6942857">
          <a:off x="4935710" y="3658037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259990" y="3651695"/>
        <a:ext cx="34134" cy="34134"/>
      </dsp:txXfrm>
    </dsp:sp>
    <dsp:sp modelId="{9CA542FA-D21F-8A41-BC1E-EAD3DC471606}">
      <dsp:nvSpPr>
        <dsp:cNvPr id="0" name=""/>
        <dsp:cNvSpPr/>
      </dsp:nvSpPr>
      <dsp:spPr>
        <a:xfrm>
          <a:off x="4151300" y="3908784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Cost Avoidance</a:t>
          </a:r>
        </a:p>
      </dsp:txBody>
      <dsp:txXfrm>
        <a:off x="4351001" y="4108485"/>
        <a:ext cx="964239" cy="964239"/>
      </dsp:txXfrm>
    </dsp:sp>
    <dsp:sp modelId="{12165F9F-705C-AD43-A7C4-20346E9F0D9E}">
      <dsp:nvSpPr>
        <dsp:cNvPr id="0" name=""/>
        <dsp:cNvSpPr/>
      </dsp:nvSpPr>
      <dsp:spPr>
        <a:xfrm rot="10028571">
          <a:off x="4382131" y="2963871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706411" y="2957529"/>
        <a:ext cx="34134" cy="34134"/>
      </dsp:txXfrm>
    </dsp:sp>
    <dsp:sp modelId="{EB1029C3-6E60-6449-A7AC-1E18B89DB854}">
      <dsp:nvSpPr>
        <dsp:cNvPr id="0" name=""/>
        <dsp:cNvSpPr/>
      </dsp:nvSpPr>
      <dsp:spPr>
        <a:xfrm>
          <a:off x="3044142" y="2520452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Institutional Facility Support Services</a:t>
          </a:r>
        </a:p>
      </dsp:txBody>
      <dsp:txXfrm>
        <a:off x="3243843" y="2720153"/>
        <a:ext cx="964239" cy="964239"/>
      </dsp:txXfrm>
    </dsp:sp>
    <dsp:sp modelId="{9D29311B-09F2-AB4D-920A-8F6D79486AC7}">
      <dsp:nvSpPr>
        <dsp:cNvPr id="0" name=""/>
        <dsp:cNvSpPr/>
      </dsp:nvSpPr>
      <dsp:spPr>
        <a:xfrm rot="13114286">
          <a:off x="4579701" y="2098260"/>
          <a:ext cx="682693" cy="21452"/>
        </a:xfrm>
        <a:custGeom>
          <a:avLst/>
          <a:gdLst/>
          <a:ahLst/>
          <a:cxnLst/>
          <a:rect l="0" t="0" r="0" b="0"/>
          <a:pathLst>
            <a:path>
              <a:moveTo>
                <a:pt x="0" y="10726"/>
              </a:moveTo>
              <a:lnTo>
                <a:pt x="682693" y="10726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4903981" y="2091918"/>
        <a:ext cx="34134" cy="34134"/>
      </dsp:txXfrm>
    </dsp:sp>
    <dsp:sp modelId="{05242D05-3316-B443-B5F4-6EBEB9A3F53A}">
      <dsp:nvSpPr>
        <dsp:cNvPr id="0" name=""/>
        <dsp:cNvSpPr/>
      </dsp:nvSpPr>
      <dsp:spPr>
        <a:xfrm>
          <a:off x="3439282" y="789230"/>
          <a:ext cx="1363641" cy="136364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Primary Care Support Services</a:t>
          </a:r>
        </a:p>
      </dsp:txBody>
      <dsp:txXfrm>
        <a:off x="3638983" y="988931"/>
        <a:ext cx="964239" cy="964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0C7A8-9CD7-2649-8204-67918303929C}">
      <dsp:nvSpPr>
        <dsp:cNvPr id="0" name=""/>
        <dsp:cNvSpPr/>
      </dsp:nvSpPr>
      <dsp:spPr>
        <a:xfrm>
          <a:off x="1164772" y="0"/>
          <a:ext cx="1164772" cy="805543"/>
        </a:xfrm>
        <a:prstGeom prst="trapezoid">
          <a:avLst>
            <a:gd name="adj" fmla="val 7229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Acute Illness</a:t>
          </a:r>
        </a:p>
      </dsp:txBody>
      <dsp:txXfrm>
        <a:off x="1164772" y="0"/>
        <a:ext cx="1164772" cy="805543"/>
      </dsp:txXfrm>
    </dsp:sp>
    <dsp:sp modelId="{2CF404DA-4E20-5C4E-A513-4B4D903A8C8C}">
      <dsp:nvSpPr>
        <dsp:cNvPr id="0" name=""/>
        <dsp:cNvSpPr/>
      </dsp:nvSpPr>
      <dsp:spPr>
        <a:xfrm>
          <a:off x="582386" y="805542"/>
          <a:ext cx="2329544" cy="805543"/>
        </a:xfrm>
        <a:prstGeom prst="trapezoid">
          <a:avLst>
            <a:gd name="adj" fmla="val 7229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Chronic Disease Management</a:t>
          </a:r>
        </a:p>
      </dsp:txBody>
      <dsp:txXfrm>
        <a:off x="990056" y="805542"/>
        <a:ext cx="1514203" cy="805543"/>
      </dsp:txXfrm>
    </dsp:sp>
    <dsp:sp modelId="{76FCF92F-A3E1-D342-9C1A-9215561DAF12}">
      <dsp:nvSpPr>
        <dsp:cNvPr id="0" name=""/>
        <dsp:cNvSpPr/>
      </dsp:nvSpPr>
      <dsp:spPr>
        <a:xfrm>
          <a:off x="0" y="1611085"/>
          <a:ext cx="3494315" cy="805543"/>
        </a:xfrm>
        <a:prstGeom prst="trapezoid">
          <a:avLst>
            <a:gd name="adj" fmla="val 7229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Wellness Care</a:t>
          </a:r>
        </a:p>
      </dsp:txBody>
      <dsp:txXfrm>
        <a:off x="611505" y="1611085"/>
        <a:ext cx="2271305" cy="8055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75269-56F2-F542-91E6-68F8FB3B4D7D}">
      <dsp:nvSpPr>
        <dsp:cNvPr id="0" name=""/>
        <dsp:cNvSpPr/>
      </dsp:nvSpPr>
      <dsp:spPr>
        <a:xfrm>
          <a:off x="1705431" y="0"/>
          <a:ext cx="3850149" cy="443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Digital Health Service Development</a:t>
          </a:r>
        </a:p>
      </dsp:txBody>
      <dsp:txXfrm>
        <a:off x="1718432" y="13001"/>
        <a:ext cx="3824147" cy="417874"/>
      </dsp:txXfrm>
    </dsp:sp>
    <dsp:sp modelId="{6CEFA67E-CF5A-F047-AC57-DE6734258EDB}">
      <dsp:nvSpPr>
        <dsp:cNvPr id="0" name=""/>
        <dsp:cNvSpPr/>
      </dsp:nvSpPr>
      <dsp:spPr>
        <a:xfrm rot="5400000">
          <a:off x="3550873" y="487891"/>
          <a:ext cx="159266" cy="133908"/>
        </a:xfrm>
        <a:prstGeom prst="lef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-5400000">
        <a:off x="3590334" y="475212"/>
        <a:ext cx="80344" cy="119094"/>
      </dsp:txXfrm>
    </dsp:sp>
    <dsp:sp modelId="{FC2CD184-60B1-F74F-9DA0-55567CBF24FA}">
      <dsp:nvSpPr>
        <dsp:cNvPr id="0" name=""/>
        <dsp:cNvSpPr/>
      </dsp:nvSpPr>
      <dsp:spPr>
        <a:xfrm>
          <a:off x="1720124" y="665814"/>
          <a:ext cx="3820764" cy="443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Digital Health Discovery</a:t>
          </a:r>
        </a:p>
      </dsp:txBody>
      <dsp:txXfrm>
        <a:off x="1733125" y="678815"/>
        <a:ext cx="3794762" cy="417874"/>
      </dsp:txXfrm>
    </dsp:sp>
    <dsp:sp modelId="{DEAE7CDF-CDA2-754E-B035-ADD289A1A90E}">
      <dsp:nvSpPr>
        <dsp:cNvPr id="0" name=""/>
        <dsp:cNvSpPr/>
      </dsp:nvSpPr>
      <dsp:spPr>
        <a:xfrm rot="16200000" flipH="1">
          <a:off x="3557896" y="1142543"/>
          <a:ext cx="145220" cy="156234"/>
        </a:xfrm>
        <a:prstGeom prst="leftArrow">
          <a:avLst/>
        </a:prstGeom>
        <a:gradFill flip="none" rotWithShape="1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 rot="-5400000">
        <a:off x="3583636" y="1148050"/>
        <a:ext cx="93740" cy="101654"/>
      </dsp:txXfrm>
    </dsp:sp>
    <dsp:sp modelId="{E82776E3-7FC4-F048-963A-52AFA41B8AB3}">
      <dsp:nvSpPr>
        <dsp:cNvPr id="0" name=""/>
        <dsp:cNvSpPr/>
      </dsp:nvSpPr>
      <dsp:spPr>
        <a:xfrm>
          <a:off x="1755643" y="1331629"/>
          <a:ext cx="3749726" cy="443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Data Analytics</a:t>
          </a:r>
        </a:p>
      </dsp:txBody>
      <dsp:txXfrm>
        <a:off x="1768644" y="1344630"/>
        <a:ext cx="3723724" cy="4178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94451-4070-C846-B1F5-339C6998557B}">
      <dsp:nvSpPr>
        <dsp:cNvPr id="0" name=""/>
        <dsp:cNvSpPr/>
      </dsp:nvSpPr>
      <dsp:spPr>
        <a:xfrm>
          <a:off x="68382" y="1162403"/>
          <a:ext cx="1015421" cy="334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Clinical Data</a:t>
          </a:r>
        </a:p>
      </dsp:txBody>
      <dsp:txXfrm>
        <a:off x="68382" y="1162403"/>
        <a:ext cx="1015421" cy="334627"/>
      </dsp:txXfrm>
    </dsp:sp>
    <dsp:sp modelId="{0065873E-B478-554C-8991-90BE08A355B1}">
      <dsp:nvSpPr>
        <dsp:cNvPr id="0" name=""/>
        <dsp:cNvSpPr/>
      </dsp:nvSpPr>
      <dsp:spPr>
        <a:xfrm>
          <a:off x="67228" y="1060630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FB4F88-5BFC-0E46-A009-C49E8ED9F0B1}">
      <dsp:nvSpPr>
        <dsp:cNvPr id="0" name=""/>
        <dsp:cNvSpPr/>
      </dsp:nvSpPr>
      <dsp:spPr>
        <a:xfrm>
          <a:off x="123768" y="947549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C956C0-CCC2-884E-BE80-08A7C70F1B04}">
      <dsp:nvSpPr>
        <dsp:cNvPr id="0" name=""/>
        <dsp:cNvSpPr/>
      </dsp:nvSpPr>
      <dsp:spPr>
        <a:xfrm>
          <a:off x="259466" y="970165"/>
          <a:ext cx="126927" cy="126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D8F1A3-28CB-0D42-873C-5D55990FE160}">
      <dsp:nvSpPr>
        <dsp:cNvPr id="0" name=""/>
        <dsp:cNvSpPr/>
      </dsp:nvSpPr>
      <dsp:spPr>
        <a:xfrm>
          <a:off x="372547" y="845776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F8A178-7153-BC4F-AAAC-10EA049FD63E}">
      <dsp:nvSpPr>
        <dsp:cNvPr id="0" name=""/>
        <dsp:cNvSpPr/>
      </dsp:nvSpPr>
      <dsp:spPr>
        <a:xfrm>
          <a:off x="519552" y="800544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1E69F8F-9B8D-674A-9131-8C9E23FDAD05}">
      <dsp:nvSpPr>
        <dsp:cNvPr id="0" name=""/>
        <dsp:cNvSpPr/>
      </dsp:nvSpPr>
      <dsp:spPr>
        <a:xfrm>
          <a:off x="700482" y="879700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EE0FC3-3C23-B742-890A-54B2CF8F19F3}">
      <dsp:nvSpPr>
        <dsp:cNvPr id="0" name=""/>
        <dsp:cNvSpPr/>
      </dsp:nvSpPr>
      <dsp:spPr>
        <a:xfrm>
          <a:off x="813563" y="936241"/>
          <a:ext cx="126927" cy="126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CB319F-0FF9-1646-83EE-974BE5F9B58F}">
      <dsp:nvSpPr>
        <dsp:cNvPr id="0" name=""/>
        <dsp:cNvSpPr/>
      </dsp:nvSpPr>
      <dsp:spPr>
        <a:xfrm>
          <a:off x="971876" y="1060630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C5AAC1-485D-054B-BD4D-205EAFAB22A8}">
      <dsp:nvSpPr>
        <dsp:cNvPr id="0" name=""/>
        <dsp:cNvSpPr/>
      </dsp:nvSpPr>
      <dsp:spPr>
        <a:xfrm>
          <a:off x="1039725" y="1185019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3CB6C3-D37D-D740-B495-DF00E7401DEE}">
      <dsp:nvSpPr>
        <dsp:cNvPr id="0" name=""/>
        <dsp:cNvSpPr/>
      </dsp:nvSpPr>
      <dsp:spPr>
        <a:xfrm>
          <a:off x="451703" y="947549"/>
          <a:ext cx="207699" cy="20769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77A1D6-9A97-0842-8CBE-CBD578952AFD}">
      <dsp:nvSpPr>
        <dsp:cNvPr id="0" name=""/>
        <dsp:cNvSpPr/>
      </dsp:nvSpPr>
      <dsp:spPr>
        <a:xfrm>
          <a:off x="10687" y="1377257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5EEC4C-442C-4E4E-847F-2EA0B367D9C9}">
      <dsp:nvSpPr>
        <dsp:cNvPr id="0" name=""/>
        <dsp:cNvSpPr/>
      </dsp:nvSpPr>
      <dsp:spPr>
        <a:xfrm>
          <a:off x="78536" y="1479030"/>
          <a:ext cx="126927" cy="126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F58525-7F72-D54D-8E6B-D0543C5D5B1F}">
      <dsp:nvSpPr>
        <dsp:cNvPr id="0" name=""/>
        <dsp:cNvSpPr/>
      </dsp:nvSpPr>
      <dsp:spPr>
        <a:xfrm>
          <a:off x="248158" y="1569495"/>
          <a:ext cx="184622" cy="1846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31A9D5-FB5F-EB4D-81F3-77794441F1F9}">
      <dsp:nvSpPr>
        <dsp:cNvPr id="0" name=""/>
        <dsp:cNvSpPr/>
      </dsp:nvSpPr>
      <dsp:spPr>
        <a:xfrm>
          <a:off x="485628" y="1716500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C9D705-E7EA-C94E-978B-3FE2011609EA}">
      <dsp:nvSpPr>
        <dsp:cNvPr id="0" name=""/>
        <dsp:cNvSpPr/>
      </dsp:nvSpPr>
      <dsp:spPr>
        <a:xfrm>
          <a:off x="530860" y="1569495"/>
          <a:ext cx="126927" cy="126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B7C75A-D416-324C-BDAD-78ABC0B77880}">
      <dsp:nvSpPr>
        <dsp:cNvPr id="0" name=""/>
        <dsp:cNvSpPr/>
      </dsp:nvSpPr>
      <dsp:spPr>
        <a:xfrm>
          <a:off x="643941" y="1727808"/>
          <a:ext cx="80772" cy="807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EC717F-FB5E-A04E-B9F1-AC84D5D72B0C}">
      <dsp:nvSpPr>
        <dsp:cNvPr id="0" name=""/>
        <dsp:cNvSpPr/>
      </dsp:nvSpPr>
      <dsp:spPr>
        <a:xfrm>
          <a:off x="745714" y="1546878"/>
          <a:ext cx="184622" cy="18462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6FF2FA-3AEF-F244-9405-A2BB3082C250}">
      <dsp:nvSpPr>
        <dsp:cNvPr id="0" name=""/>
        <dsp:cNvSpPr/>
      </dsp:nvSpPr>
      <dsp:spPr>
        <a:xfrm>
          <a:off x="994492" y="1501646"/>
          <a:ext cx="126927" cy="126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0B9E4E-66C7-F246-826A-41CCE0A828F5}">
      <dsp:nvSpPr>
        <dsp:cNvPr id="0" name=""/>
        <dsp:cNvSpPr/>
      </dsp:nvSpPr>
      <dsp:spPr>
        <a:xfrm>
          <a:off x="1121420" y="969977"/>
          <a:ext cx="372768" cy="711655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3B6F44-8271-394C-B7B5-A2D520D6EEC0}">
      <dsp:nvSpPr>
        <dsp:cNvPr id="0" name=""/>
        <dsp:cNvSpPr/>
      </dsp:nvSpPr>
      <dsp:spPr>
        <a:xfrm>
          <a:off x="1426412" y="969977"/>
          <a:ext cx="372768" cy="711655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7E877F-DD37-2E4A-8C9A-18545B6F1A55}">
      <dsp:nvSpPr>
        <dsp:cNvPr id="0" name=""/>
        <dsp:cNvSpPr/>
      </dsp:nvSpPr>
      <dsp:spPr>
        <a:xfrm>
          <a:off x="1839847" y="911164"/>
          <a:ext cx="864145" cy="86414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Big Data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Analytics</a:t>
          </a:r>
        </a:p>
      </dsp:txBody>
      <dsp:txXfrm>
        <a:off x="1966398" y="1037715"/>
        <a:ext cx="611043" cy="6110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026F7-0C65-904F-BDEC-C4D890FE2EE6}">
      <dsp:nvSpPr>
        <dsp:cNvPr id="0" name=""/>
        <dsp:cNvSpPr/>
      </dsp:nvSpPr>
      <dsp:spPr>
        <a:xfrm>
          <a:off x="413265" y="3172"/>
          <a:ext cx="1188726" cy="1411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Individualized Patient Care Plans</a:t>
          </a:r>
        </a:p>
      </dsp:txBody>
      <dsp:txXfrm>
        <a:off x="448082" y="37989"/>
        <a:ext cx="1119092" cy="1341851"/>
      </dsp:txXfrm>
    </dsp:sp>
    <dsp:sp modelId="{352BC30D-1086-BB4C-818F-CAD0951C5998}">
      <dsp:nvSpPr>
        <dsp:cNvPr id="0" name=""/>
        <dsp:cNvSpPr/>
      </dsp:nvSpPr>
      <dsp:spPr>
        <a:xfrm>
          <a:off x="411483" y="1451512"/>
          <a:ext cx="1188712" cy="1411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Precision Population Health Interventions</a:t>
          </a:r>
        </a:p>
      </dsp:txBody>
      <dsp:txXfrm>
        <a:off x="446299" y="1486328"/>
        <a:ext cx="1119080" cy="1341853"/>
      </dsp:txXfrm>
    </dsp:sp>
    <dsp:sp modelId="{D5ECF25D-B3EF-7E47-A74F-67CB697C62BF}">
      <dsp:nvSpPr>
        <dsp:cNvPr id="0" name=""/>
        <dsp:cNvSpPr/>
      </dsp:nvSpPr>
      <dsp:spPr>
        <a:xfrm>
          <a:off x="412636" y="2899852"/>
          <a:ext cx="1186406" cy="14114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Predictive Market Trends</a:t>
          </a:r>
        </a:p>
      </dsp:txBody>
      <dsp:txXfrm>
        <a:off x="447385" y="2934601"/>
        <a:ext cx="1116908" cy="13419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5FA35-5883-0F4E-B8DA-85E412DAC605}">
      <dsp:nvSpPr>
        <dsp:cNvPr id="0" name=""/>
        <dsp:cNvSpPr/>
      </dsp:nvSpPr>
      <dsp:spPr>
        <a:xfrm>
          <a:off x="786142" y="0"/>
          <a:ext cx="8909618" cy="113335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E770B3-3DA5-704E-A058-F0516E47EF3D}">
      <dsp:nvSpPr>
        <dsp:cNvPr id="0" name=""/>
        <dsp:cNvSpPr/>
      </dsp:nvSpPr>
      <dsp:spPr>
        <a:xfrm>
          <a:off x="3070" y="340005"/>
          <a:ext cx="1848663" cy="453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Population Identification</a:t>
          </a:r>
        </a:p>
      </dsp:txBody>
      <dsp:txXfrm>
        <a:off x="25200" y="362135"/>
        <a:ext cx="1804403" cy="409080"/>
      </dsp:txXfrm>
    </dsp:sp>
    <dsp:sp modelId="{EEF23BB2-8270-184E-98FC-662067AC822A}">
      <dsp:nvSpPr>
        <dsp:cNvPr id="0" name=""/>
        <dsp:cNvSpPr/>
      </dsp:nvSpPr>
      <dsp:spPr>
        <a:xfrm>
          <a:off x="2159845" y="340005"/>
          <a:ext cx="1848663" cy="453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Capture</a:t>
          </a:r>
        </a:p>
      </dsp:txBody>
      <dsp:txXfrm>
        <a:off x="2181975" y="362135"/>
        <a:ext cx="1804403" cy="409080"/>
      </dsp:txXfrm>
    </dsp:sp>
    <dsp:sp modelId="{5B3E405C-121D-1047-A7DD-882B0EAC23FE}">
      <dsp:nvSpPr>
        <dsp:cNvPr id="0" name=""/>
        <dsp:cNvSpPr/>
      </dsp:nvSpPr>
      <dsp:spPr>
        <a:xfrm>
          <a:off x="4316620" y="340005"/>
          <a:ext cx="1848663" cy="453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Transformation</a:t>
          </a:r>
        </a:p>
      </dsp:txBody>
      <dsp:txXfrm>
        <a:off x="4338750" y="362135"/>
        <a:ext cx="1804403" cy="409080"/>
      </dsp:txXfrm>
    </dsp:sp>
    <dsp:sp modelId="{1BE21465-ADC6-C246-9095-44B48CAD3756}">
      <dsp:nvSpPr>
        <dsp:cNvPr id="0" name=""/>
        <dsp:cNvSpPr/>
      </dsp:nvSpPr>
      <dsp:spPr>
        <a:xfrm>
          <a:off x="6473394" y="340005"/>
          <a:ext cx="1848663" cy="453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Data Consumption</a:t>
          </a:r>
        </a:p>
      </dsp:txBody>
      <dsp:txXfrm>
        <a:off x="6495524" y="362135"/>
        <a:ext cx="1804403" cy="409080"/>
      </dsp:txXfrm>
    </dsp:sp>
    <dsp:sp modelId="{1336ACBF-2ACE-3449-8F13-2131422DDBD7}">
      <dsp:nvSpPr>
        <dsp:cNvPr id="0" name=""/>
        <dsp:cNvSpPr/>
      </dsp:nvSpPr>
      <dsp:spPr>
        <a:xfrm>
          <a:off x="8630169" y="340005"/>
          <a:ext cx="1848663" cy="453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Precise Decision Making</a:t>
          </a:r>
        </a:p>
      </dsp:txBody>
      <dsp:txXfrm>
        <a:off x="8652299" y="362135"/>
        <a:ext cx="1804403" cy="409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CA443-B8BC-FC4F-9323-A309A744FB30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89383-FD86-4A4A-9FCF-40829EFD05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6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383-FD86-4A4A-9FCF-40829EFD05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9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prioritized based on the following criteria: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•Support of implementation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•physician champion, provider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capacity, strategic alignment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•Potential impact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•Quality, cost, access to care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•Growth opportunity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•Market size, saturation, demand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383-FD86-4A4A-9FCF-40829EFD05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82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core of framework</a:t>
            </a:r>
          </a:p>
          <a:p>
            <a:r>
              <a:rPr lang="en-US" dirty="0"/>
              <a:t>Dedicated Coordinator</a:t>
            </a:r>
            <a:r>
              <a:rPr lang="en-US" baseline="0" dirty="0"/>
              <a:t> as point of contact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383-FD86-4A4A-9FCF-40829EFD05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46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“build” phase</a:t>
            </a:r>
          </a:p>
          <a:p>
            <a:r>
              <a:rPr lang="en-US" dirty="0"/>
              <a:t>Use of a common architectures while still understanding that each “site of care” has</a:t>
            </a:r>
            <a:r>
              <a:rPr lang="en-US" baseline="0" dirty="0"/>
              <a:t> different rules</a:t>
            </a:r>
          </a:p>
          <a:p>
            <a:r>
              <a:rPr lang="en-US" baseline="0" dirty="0"/>
              <a:t>Use RACI matrix: Responsible, Accountable, Consulted, Informed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383-FD86-4A4A-9FCF-40829EFD05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2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4726C"/>
                </a:solidFill>
              </a:rPr>
              <a:t>incidents” – any unplanned event that has a negative impact on normal operations (could be personnel, process, technical)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383-FD86-4A4A-9FCF-40829EFD05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28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14726C"/>
                </a:solidFill>
              </a:rPr>
              <a:t>Case presentations in collaboration with external partners – offers professional development opportunities and creates lessons learned for our collective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89383-FD86-4A4A-9FCF-40829EFD05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29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B6427-6B9E-4922-A4AD-061D5EB42D6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8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15" y="676398"/>
            <a:ext cx="7036047" cy="533400"/>
          </a:xfrm>
        </p:spPr>
        <p:txBody>
          <a:bodyPr wrap="none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544" y="1257872"/>
            <a:ext cx="7054789" cy="749253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80561" y="4536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570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5285042"/>
            <a:ext cx="8243329" cy="868870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09432" y="1554988"/>
            <a:ext cx="8241961" cy="36022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5285042"/>
            <a:ext cx="8243329" cy="868870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09432" y="1554988"/>
            <a:ext cx="8241961" cy="36022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0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27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12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20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18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041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2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3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algn="ctr" defTabSz="410751" hangingPunct="0"/>
            <a:endParaRPr sz="1801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5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36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5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33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7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6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88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8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8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77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7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70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5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 baseline="0"/>
            </a:lvl7pPr>
            <a:lvl8pPr>
              <a:defRPr sz="1200" baseline="0"/>
            </a:lvl8pPr>
            <a:lvl9pPr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0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2" y="1828799"/>
            <a:ext cx="4710386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1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63" indent="0">
              <a:buNone/>
              <a:defRPr sz="1500" b="1"/>
            </a:lvl2pPr>
            <a:lvl3pPr marL="685925" indent="0">
              <a:buNone/>
              <a:defRPr sz="1350" b="1"/>
            </a:lvl3pPr>
            <a:lvl4pPr marL="1028888" indent="0">
              <a:buNone/>
              <a:defRPr sz="1200" b="1"/>
            </a:lvl4pPr>
            <a:lvl5pPr marL="1371851" indent="0">
              <a:buNone/>
              <a:defRPr sz="1200" b="1"/>
            </a:lvl5pPr>
            <a:lvl6pPr marL="1714814" indent="0">
              <a:buNone/>
              <a:defRPr sz="1200" b="1"/>
            </a:lvl6pPr>
            <a:lvl7pPr marL="2057777" indent="0">
              <a:buNone/>
              <a:defRPr sz="1200" b="1"/>
            </a:lvl7pPr>
            <a:lvl8pPr marL="2400740" indent="0">
              <a:buNone/>
              <a:defRPr sz="1200" b="1"/>
            </a:lvl8pPr>
            <a:lvl9pPr marL="274370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2" y="2743201"/>
            <a:ext cx="4710386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799"/>
            <a:ext cx="4710386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1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342963" indent="0">
              <a:buNone/>
              <a:defRPr sz="1500" b="1"/>
            </a:lvl2pPr>
            <a:lvl3pPr marL="685925" indent="0">
              <a:buNone/>
              <a:defRPr sz="1350" b="1"/>
            </a:lvl3pPr>
            <a:lvl4pPr marL="1028888" indent="0">
              <a:buNone/>
              <a:defRPr sz="1200" b="1"/>
            </a:lvl4pPr>
            <a:lvl5pPr marL="1371851" indent="0">
              <a:buNone/>
              <a:defRPr sz="1200" b="1"/>
            </a:lvl5pPr>
            <a:lvl6pPr marL="1714814" indent="0">
              <a:buNone/>
              <a:defRPr sz="1200" b="1"/>
            </a:lvl6pPr>
            <a:lvl7pPr marL="2057777" indent="0">
              <a:buNone/>
              <a:defRPr sz="1200" b="1"/>
            </a:lvl7pPr>
            <a:lvl8pPr marL="2400740" indent="0">
              <a:buNone/>
              <a:defRPr sz="1200" b="1"/>
            </a:lvl8pPr>
            <a:lvl9pPr marL="274370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6" cy="342899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sz="1801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3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1801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3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63" indent="0">
              <a:buNone/>
              <a:defRPr sz="900"/>
            </a:lvl2pPr>
            <a:lvl3pPr marL="685925" indent="0">
              <a:buNone/>
              <a:defRPr sz="750"/>
            </a:lvl3pPr>
            <a:lvl4pPr marL="1028888" indent="0">
              <a:buNone/>
              <a:defRPr sz="675"/>
            </a:lvl4pPr>
            <a:lvl5pPr marL="1371851" indent="0">
              <a:buNone/>
              <a:defRPr sz="675"/>
            </a:lvl5pPr>
            <a:lvl6pPr marL="1714814" indent="0">
              <a:buNone/>
              <a:defRPr sz="675"/>
            </a:lvl6pPr>
            <a:lvl7pPr marL="2057777" indent="0">
              <a:buNone/>
              <a:defRPr sz="675"/>
            </a:lvl7pPr>
            <a:lvl8pPr marL="2400740" indent="0">
              <a:buNone/>
              <a:defRPr sz="675"/>
            </a:lvl8pPr>
            <a:lvl9pPr marL="274370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51" hangingPunct="0"/>
            <a:endParaRPr sz="1801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3" cy="4038600"/>
          </a:xfrm>
        </p:spPr>
        <p:txBody>
          <a:bodyPr anchor="b">
            <a:noAutofit/>
          </a:bodyPr>
          <a:lstStyle>
            <a:lvl1pPr algn="l">
              <a:defRPr sz="3001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1801"/>
            </a:lvl1pPr>
            <a:lvl2pPr marL="342963" indent="0">
              <a:buNone/>
              <a:defRPr sz="2100"/>
            </a:lvl2pPr>
            <a:lvl3pPr marL="685925" indent="0">
              <a:buNone/>
              <a:defRPr sz="1801"/>
            </a:lvl3pPr>
            <a:lvl4pPr marL="1028888" indent="0">
              <a:buNone/>
              <a:defRPr sz="1500"/>
            </a:lvl4pPr>
            <a:lvl5pPr marL="1371851" indent="0">
              <a:buNone/>
              <a:defRPr sz="1500"/>
            </a:lvl5pPr>
            <a:lvl6pPr marL="1714814" indent="0">
              <a:buNone/>
              <a:defRPr sz="1500"/>
            </a:lvl6pPr>
            <a:lvl7pPr marL="2057777" indent="0">
              <a:buNone/>
              <a:defRPr sz="1500"/>
            </a:lvl7pPr>
            <a:lvl8pPr marL="2400740" indent="0">
              <a:buNone/>
              <a:defRPr sz="1500"/>
            </a:lvl8pPr>
            <a:lvl9pPr marL="2743702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3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50"/>
            </a:lvl1pPr>
            <a:lvl2pPr marL="342963" indent="0">
              <a:buNone/>
              <a:defRPr sz="900"/>
            </a:lvl2pPr>
            <a:lvl3pPr marL="685925" indent="0">
              <a:buNone/>
              <a:defRPr sz="750"/>
            </a:lvl3pPr>
            <a:lvl4pPr marL="1028888" indent="0">
              <a:buNone/>
              <a:defRPr sz="675"/>
            </a:lvl4pPr>
            <a:lvl5pPr marL="1371851" indent="0">
              <a:buNone/>
              <a:defRPr sz="675"/>
            </a:lvl5pPr>
            <a:lvl6pPr marL="1714814" indent="0">
              <a:buNone/>
              <a:defRPr sz="675"/>
            </a:lvl6pPr>
            <a:lvl7pPr marL="2057777" indent="0">
              <a:buNone/>
              <a:defRPr sz="675"/>
            </a:lvl7pPr>
            <a:lvl8pPr marL="2400740" indent="0">
              <a:buNone/>
              <a:defRPr sz="675"/>
            </a:lvl8pPr>
            <a:lvl9pPr marL="274370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545454"/>
                </a:solidFill>
              </a:rPr>
              <a:t>Add a footer</a:t>
            </a:r>
            <a:endParaRPr dirty="0">
              <a:solidFill>
                <a:srgbClr val="545454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>
                <a:solidFill>
                  <a:srgbClr val="545454"/>
                </a:solidFill>
              </a:rPr>
              <a:pPr/>
              <a:t>10/24/18</a:t>
            </a:fld>
            <a:endParaRPr dirty="0">
              <a:solidFill>
                <a:srgbClr val="54545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>
                <a:solidFill>
                  <a:srgbClr val="545454"/>
                </a:solidFill>
              </a:rPr>
              <a:pPr/>
              <a:t>‹#›</a:t>
            </a:fld>
            <a:endParaRPr dirty="0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0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17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9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078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11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58" y="4645152"/>
            <a:ext cx="8251649" cy="56673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7858" y="612778"/>
            <a:ext cx="8251649" cy="377634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858" y="5257610"/>
            <a:ext cx="8251649" cy="905446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52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58" y="4645152"/>
            <a:ext cx="8251649" cy="56673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7858" y="612778"/>
            <a:ext cx="8251649" cy="377634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858" y="5257610"/>
            <a:ext cx="8251649" cy="905446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22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17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6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2" r:id="rId3"/>
    <p:sldLayoutId id="2147483663" r:id="rId4"/>
    <p:sldLayoutId id="2147483664" r:id="rId5"/>
    <p:sldLayoutId id="2147483654" r:id="rId6"/>
    <p:sldLayoutId id="2147483665" r:id="rId7"/>
    <p:sldLayoutId id="2147483657" r:id="rId8"/>
    <p:sldLayoutId id="2147483668" r:id="rId9"/>
    <p:sldLayoutId id="2147483658" r:id="rId10"/>
    <p:sldLayoutId id="2147483669" r:id="rId11"/>
    <p:sldLayoutId id="2147483661" r:id="rId12"/>
    <p:sldLayoutId id="2147483666" r:id="rId13"/>
    <p:sldLayoutId id="2147483655" r:id="rId14"/>
    <p:sldLayoutId id="2147483667" r:id="rId15"/>
    <p:sldLayoutId id="2147483660" r:id="rId16"/>
    <p:sldLayoutId id="2147483670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005288"/>
        </a:buClr>
        <a:buSzPct val="120000"/>
        <a:buFontTx/>
        <a:buNone/>
        <a:defRPr sz="2200" kern="1200" spc="-2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49948E"/>
        </a:buClr>
        <a:buSzPct val="100000"/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cap="all" baseline="0">
                <a:solidFill>
                  <a:schemeClr val="tx1"/>
                </a:solidFill>
              </a:defRPr>
            </a:lvl1pPr>
          </a:lstStyle>
          <a:p>
            <a:pPr defTabSz="410751" hangingPunct="0"/>
            <a:r>
              <a:rPr lang="en-US" b="1" kern="0">
                <a:solidFill>
                  <a:srgbClr val="545454"/>
                </a:solidFill>
                <a:latin typeface="Helvetica Neue"/>
                <a:sym typeface="Helvetica Neue"/>
              </a:rPr>
              <a:t>Add a footer</a:t>
            </a:r>
            <a:endParaRPr lang="en-US" b="1" kern="0" dirty="0">
              <a:solidFill>
                <a:srgbClr val="545454"/>
              </a:solidFill>
              <a:latin typeface="Helvetica Neue"/>
              <a:sym typeface="Helvetica Neue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7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defTabSz="410751" hangingPunct="0"/>
            <a:fld id="{EDF33987-6305-4E2A-BF18-EF013ECE927B}" type="datetimeFigureOut">
              <a:rPr lang="en-US" b="1" kern="0" smtClean="0">
                <a:solidFill>
                  <a:srgbClr val="545454"/>
                </a:solidFill>
                <a:latin typeface="Helvetica Neue"/>
                <a:sym typeface="Helvetica Neue"/>
              </a:rPr>
              <a:pPr defTabSz="410751" hangingPunct="0"/>
              <a:t>10/24/18</a:t>
            </a:fld>
            <a:endParaRPr lang="en-US" b="1" kern="0" dirty="0">
              <a:solidFill>
                <a:srgbClr val="545454"/>
              </a:solidFill>
              <a:latin typeface="Helvetica Neue"/>
              <a:sym typeface="Helvetica Neu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3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defTabSz="410751" hangingPunct="0"/>
            <a:fld id="{F36C87F6-986D-49E6-AF40-1B3A1EE8064D}" type="slidenum">
              <a:rPr lang="en-US" b="1" kern="0" smtClean="0">
                <a:solidFill>
                  <a:srgbClr val="545454"/>
                </a:solidFill>
                <a:latin typeface="Helvetica Neue"/>
                <a:sym typeface="Helvetica Neue"/>
              </a:rPr>
              <a:pPr defTabSz="410751" hangingPunct="0"/>
              <a:t>‹#›</a:t>
            </a:fld>
            <a:endParaRPr lang="en-US" b="1" kern="0" dirty="0">
              <a:solidFill>
                <a:srgbClr val="545454"/>
              </a:solidFill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9529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25" rtl="0" eaLnBrk="1" latinLnBrk="0" hangingPunct="1">
        <a:lnSpc>
          <a:spcPct val="90000"/>
        </a:lnSpc>
        <a:spcBef>
          <a:spcPct val="0"/>
        </a:spcBef>
        <a:buNone/>
        <a:defRPr sz="3001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78" indent="-171481" algn="l" defTabSz="685925" rtl="0" eaLnBrk="1" latinLnBrk="0" hangingPunct="1">
        <a:lnSpc>
          <a:spcPct val="90000"/>
        </a:lnSpc>
        <a:spcBef>
          <a:spcPts val="1350"/>
        </a:spcBef>
        <a:buClr>
          <a:schemeClr val="tx1"/>
        </a:buClr>
        <a:buSzPct val="80000"/>
        <a:buFont typeface="Arial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377259" indent="-171481" algn="l" defTabSz="685925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741" indent="-171481" algn="l" defTabSz="685925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20222" indent="-171481" algn="l" defTabSz="685925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1703" indent="-171481" algn="l" defTabSz="685925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63185" indent="-171481" algn="l" defTabSz="685925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34666" indent="-171481" algn="l" defTabSz="685925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406147" indent="-171481" algn="l" defTabSz="685925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77629" indent="-171481" algn="l" defTabSz="685925" rtl="0" eaLnBrk="1" latinLnBrk="0" hangingPunct="1">
        <a:spcBef>
          <a:spcPts val="450"/>
        </a:spcBef>
        <a:buSzPct val="80000"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63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25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88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851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814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777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740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702" algn="l" defTabSz="68592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0621" y="5989171"/>
            <a:ext cx="3142562" cy="69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0751" hangingPunct="0"/>
            <a:r>
              <a:rPr lang="en-US" sz="1687" b="1" kern="0" dirty="0">
                <a:solidFill>
                  <a:prstClr val="white">
                    <a:lumMod val="65000"/>
                  </a:prstClr>
                </a:solidFill>
                <a:latin typeface="Helvetica Neue"/>
                <a:sym typeface="Helvetica Neue"/>
              </a:rPr>
              <a:t>#Conv2X</a:t>
            </a:r>
          </a:p>
          <a:p>
            <a:pPr defTabSz="410751" hangingPunct="0"/>
            <a:r>
              <a:rPr lang="en-US" sz="1125" b="1" kern="0" dirty="0">
                <a:solidFill>
                  <a:prstClr val="white">
                    <a:lumMod val="65000"/>
                  </a:prstClr>
                </a:solidFill>
                <a:latin typeface="Helvetica Neue"/>
                <a:sym typeface="Helvetica Neue"/>
              </a:rPr>
              <a:t>October 24, 2018</a:t>
            </a:r>
          </a:p>
          <a:p>
            <a:pPr defTabSz="410751" hangingPunct="0"/>
            <a:r>
              <a:rPr lang="en-US" sz="1125" b="1" kern="0" dirty="0">
                <a:solidFill>
                  <a:prstClr val="white">
                    <a:lumMod val="65000"/>
                  </a:prstClr>
                </a:solidFill>
                <a:latin typeface="Helvetica Neue"/>
                <a:sym typeface="Helvetica Neue"/>
              </a:rPr>
              <a:t>Lerner Hall Columbia University, NYC,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8844" y="829956"/>
            <a:ext cx="8020848" cy="1650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en-US" sz="3375" kern="0" dirty="0">
                <a:solidFill>
                  <a:srgbClr val="C00000"/>
                </a:solidFill>
                <a:latin typeface="Avenir Next"/>
                <a:sym typeface="Helvetica Neue"/>
              </a:rPr>
              <a:t>MUSC National Beacon of Telehealth Excellence: Case Use for Future Development</a:t>
            </a:r>
            <a:endParaRPr lang="en-US" sz="3375" kern="0" dirty="0">
              <a:solidFill>
                <a:srgbClr val="C00000"/>
              </a:solidFill>
              <a:latin typeface="Helvetica Neue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191" y="5954249"/>
            <a:ext cx="2614025" cy="756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8414" y="4595987"/>
            <a:ext cx="3061708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en-US" sz="1687" b="1" kern="0" dirty="0">
                <a:solidFill>
                  <a:srgbClr val="545454"/>
                </a:solidFill>
                <a:latin typeface="Helvetica Neue"/>
                <a:sym typeface="Helvetica Neue"/>
              </a:rPr>
              <a:t>Dee Ford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4BD915-D402-DD4B-BDA0-E89E61E3DF1E}"/>
              </a:ext>
            </a:extLst>
          </p:cNvPr>
          <p:cNvSpPr/>
          <p:nvPr/>
        </p:nvSpPr>
        <p:spPr>
          <a:xfrm>
            <a:off x="1850622" y="4589004"/>
            <a:ext cx="3061708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en-US" sz="1687" b="1" kern="0" dirty="0">
                <a:solidFill>
                  <a:srgbClr val="545454"/>
                </a:solidFill>
                <a:latin typeface="Helvetica Neue"/>
                <a:sym typeface="Helvetica Neue"/>
              </a:rPr>
              <a:t>Kathryn King Cristaldi, MD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9F9427-9BA9-E74D-A23F-4FE0E717B910}"/>
              </a:ext>
            </a:extLst>
          </p:cNvPr>
          <p:cNvSpPr/>
          <p:nvPr/>
        </p:nvSpPr>
        <p:spPr>
          <a:xfrm>
            <a:off x="7610122" y="4589004"/>
            <a:ext cx="1940092" cy="351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en-US" sz="1687" b="1" kern="0" dirty="0">
                <a:solidFill>
                  <a:srgbClr val="545454"/>
                </a:solidFill>
                <a:latin typeface="Helvetica Neue"/>
                <a:sym typeface="Helvetica Neue"/>
              </a:rPr>
              <a:t>James </a:t>
            </a:r>
            <a:r>
              <a:rPr lang="en-US" sz="1687" b="1" kern="0" dirty="0" err="1">
                <a:solidFill>
                  <a:srgbClr val="545454"/>
                </a:solidFill>
                <a:latin typeface="Helvetica Neue"/>
                <a:sym typeface="Helvetica Neue"/>
              </a:rPr>
              <a:t>McElligott</a:t>
            </a:r>
            <a:endParaRPr lang="en-US" sz="1687" b="1" kern="0" dirty="0">
              <a:solidFill>
                <a:srgbClr val="000000"/>
              </a:solidFill>
              <a:latin typeface="Helvetica Neue"/>
              <a:sym typeface="Helvetica Neue"/>
            </a:endParaRPr>
          </a:p>
        </p:txBody>
      </p:sp>
      <p:pic>
        <p:nvPicPr>
          <p:cNvPr id="11266" name="Picture 2" descr="avatar for Kathryn King Cristaldi M.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68" y="2918825"/>
            <a:ext cx="1535034" cy="153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vatar for James McElligo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380" y="2944025"/>
            <a:ext cx="1509834" cy="150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FAF57-1BAD-C045-ACB5-D40825A6E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250" y="2870117"/>
            <a:ext cx="1184036" cy="16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Review of Telehealth Service Implementation Frameworks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Implementation success rate disappointing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Successful pilots not sustained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Best-practice implementation approaches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Multi-faceted framework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38842" y="6318185"/>
            <a:ext cx="6561754" cy="50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2200" kern="1200" spc="-2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Liezl</a:t>
            </a:r>
            <a:r>
              <a:rPr lang="en-US" sz="1600" dirty="0"/>
              <a:t> van </a:t>
            </a:r>
            <a:r>
              <a:rPr lang="en-US" sz="1600" dirty="0" err="1"/>
              <a:t>Dyk</a:t>
            </a:r>
            <a:r>
              <a:rPr lang="en-US" sz="1600" dirty="0"/>
              <a:t>.  </a:t>
            </a:r>
            <a:r>
              <a:rPr lang="en-US" sz="1600" dirty="0" err="1"/>
              <a:t>Int</a:t>
            </a:r>
            <a:r>
              <a:rPr lang="en-US" sz="1600" dirty="0"/>
              <a:t> J Environ Res Public Health. 2014 Feb; 11(2): 1279–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071077" y="3760236"/>
            <a:ext cx="8706239" cy="1940768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2200" kern="1200" spc="-2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Technology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Organizational structures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Change Management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Economic feasibility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Societal impacts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9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Perceptions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User-friendliness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Evaluation and evidence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Legislation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900" dirty="0"/>
              <a:t>Policy and 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261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A Need for a Framework at MUSC</a:t>
            </a:r>
            <a:br>
              <a:rPr lang="en-US" dirty="0"/>
            </a:b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9917" y="1166327"/>
            <a:ext cx="8668139" cy="527179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Created a lot of service development pieces (e.g. checklists)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Experienced a lot of growing pains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Experienced “concentration risk”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Needed a framework to put it all together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Understand strengths and weaknesses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Leveraged ITIL (Information Technology Infrastructure Library)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Set of detailed IT service management practices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Aligns service needs with business needs</a:t>
            </a:r>
          </a:p>
        </p:txBody>
      </p:sp>
      <p:pic>
        <p:nvPicPr>
          <p:cNvPr id="1026" name="Picture 2" descr="Image result for it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20" y="1889450"/>
            <a:ext cx="3404280" cy="34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Telehealth Service Framework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5681" y="1510838"/>
            <a:ext cx="683376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r>
              <a:rPr lang="en-US" sz="2400" spc="-20" dirty="0">
                <a:solidFill>
                  <a:srgbClr val="14726C"/>
                </a:solidFill>
              </a:rPr>
              <a:t>Telehealth Service Strategy</a:t>
            </a:r>
          </a:p>
          <a:p>
            <a:pPr marL="342900" lvl="0" indent="-342900">
              <a:spcBef>
                <a:spcPct val="2000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pc="-20" dirty="0">
                <a:solidFill>
                  <a:srgbClr val="14726C"/>
                </a:solidFill>
              </a:rPr>
              <a:t>Ensures strategy is defined, maintained pre-implementation</a:t>
            </a: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endParaRPr lang="en-US" sz="1400" spc="-20" dirty="0">
              <a:solidFill>
                <a:srgbClr val="14726C"/>
              </a:solidFill>
            </a:endParaRP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r>
              <a:rPr lang="en-US" sz="2400" spc="-20" dirty="0">
                <a:solidFill>
                  <a:srgbClr val="14726C"/>
                </a:solidFill>
              </a:rPr>
              <a:t>Telehealth Service Design</a:t>
            </a:r>
          </a:p>
          <a:p>
            <a:pPr marL="342900" lvl="0" indent="-342900">
              <a:spcBef>
                <a:spcPct val="2000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pc="-20" dirty="0">
                <a:solidFill>
                  <a:srgbClr val="14726C"/>
                </a:solidFill>
              </a:rPr>
              <a:t>Consistent approach to design and development</a:t>
            </a: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endParaRPr lang="en-US" spc="-20" dirty="0">
              <a:solidFill>
                <a:srgbClr val="14726C"/>
              </a:solidFill>
            </a:endParaRP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r>
              <a:rPr lang="en-US" sz="2400" spc="-20" dirty="0">
                <a:solidFill>
                  <a:srgbClr val="14726C"/>
                </a:solidFill>
              </a:rPr>
              <a:t>Telehealth Service Transition</a:t>
            </a:r>
          </a:p>
          <a:p>
            <a:pPr marL="342900" lvl="0" indent="-342900">
              <a:spcBef>
                <a:spcPct val="2000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pc="-20" dirty="0">
                <a:solidFill>
                  <a:srgbClr val="14726C"/>
                </a:solidFill>
              </a:rPr>
              <a:t>Period of testing through go-live</a:t>
            </a: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endParaRPr lang="en-US" spc="-20" dirty="0">
              <a:solidFill>
                <a:srgbClr val="14726C"/>
              </a:solidFill>
            </a:endParaRP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r>
              <a:rPr lang="en-US" sz="2400" spc="-20" dirty="0">
                <a:solidFill>
                  <a:srgbClr val="14726C"/>
                </a:solidFill>
              </a:rPr>
              <a:t>Telehealth Operations</a:t>
            </a:r>
          </a:p>
          <a:p>
            <a:pPr marL="342900" lvl="0" indent="-342900">
              <a:spcBef>
                <a:spcPct val="2000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pc="-20" dirty="0">
                <a:solidFill>
                  <a:srgbClr val="14726C"/>
                </a:solidFill>
              </a:rPr>
              <a:t>Supports responsive and stable services</a:t>
            </a: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endParaRPr lang="en-US" sz="1400" spc="-20" dirty="0">
              <a:solidFill>
                <a:srgbClr val="14726C"/>
              </a:solidFill>
            </a:endParaRPr>
          </a:p>
          <a:p>
            <a:pPr lvl="0">
              <a:spcBef>
                <a:spcPct val="20000"/>
              </a:spcBef>
              <a:buClr>
                <a:srgbClr val="005288"/>
              </a:buClr>
              <a:buSzPct val="120000"/>
            </a:pPr>
            <a:r>
              <a:rPr lang="en-US" sz="2400" spc="-20" dirty="0">
                <a:solidFill>
                  <a:srgbClr val="14726C"/>
                </a:solidFill>
              </a:rPr>
              <a:t>Continual Quality Improvement</a:t>
            </a:r>
          </a:p>
          <a:p>
            <a:pPr marL="285750" lvl="0" indent="-285750">
              <a:spcBef>
                <a:spcPct val="2000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pc="-20" dirty="0">
                <a:solidFill>
                  <a:srgbClr val="14726C"/>
                </a:solidFill>
              </a:rPr>
              <a:t>Aligns services to customers’ needs</a:t>
            </a:r>
          </a:p>
        </p:txBody>
      </p:sp>
      <p:sp>
        <p:nvSpPr>
          <p:cNvPr id="14" name="Oval 13"/>
          <p:cNvSpPr/>
          <p:nvPr/>
        </p:nvSpPr>
        <p:spPr>
          <a:xfrm>
            <a:off x="6175321" y="1936860"/>
            <a:ext cx="3980330" cy="398929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5469162" y="1482572"/>
          <a:ext cx="5399741" cy="4049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ight Arrow 19"/>
          <p:cNvSpPr/>
          <p:nvPr/>
        </p:nvSpPr>
        <p:spPr>
          <a:xfrm rot="3134644">
            <a:off x="9511893" y="2496783"/>
            <a:ext cx="452850" cy="441496"/>
          </a:xfrm>
          <a:prstGeom prst="rightArrow">
            <a:avLst>
              <a:gd name="adj1" fmla="val 126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1040000">
            <a:off x="7788992" y="5692076"/>
            <a:ext cx="452850" cy="441496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8181776">
            <a:off x="6557963" y="2839385"/>
            <a:ext cx="2164427" cy="16264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Continual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 rot="3419461">
            <a:off x="7744694" y="2833893"/>
            <a:ext cx="1909436" cy="14626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83272" y="3791463"/>
            <a:ext cx="2164427" cy="16264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Improvement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ight Arrow 11"/>
          <p:cNvSpPr/>
          <p:nvPr/>
        </p:nvSpPr>
        <p:spPr>
          <a:xfrm rot="-3600000">
            <a:off x="6223169" y="2735137"/>
            <a:ext cx="452850" cy="441496"/>
          </a:xfrm>
          <a:prstGeom prst="rightArrow">
            <a:avLst>
              <a:gd name="adj1" fmla="val 1268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3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0" dirty="0"/>
              <a:t>MUSC Mission: “Telehealth for efficient, effective care”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new service rated for impact (positive, neutral, or negative) on the following stakeholders: </a:t>
            </a:r>
          </a:p>
          <a:p>
            <a:endParaRPr lang="en-US" dirty="0"/>
          </a:p>
          <a:p>
            <a:pPr marL="457200" indent="-457200">
              <a:buAutoNum type="arabicParenR"/>
            </a:pPr>
            <a:r>
              <a:rPr lang="en-US" dirty="0"/>
              <a:t>Patient </a:t>
            </a:r>
          </a:p>
          <a:p>
            <a:pPr marL="457200" indent="-457200">
              <a:buAutoNum type="arabicParenR"/>
            </a:pPr>
            <a:r>
              <a:rPr lang="en-US" dirty="0"/>
              <a:t>Referring provider</a:t>
            </a:r>
          </a:p>
          <a:p>
            <a:pPr marL="457200" indent="-457200">
              <a:buAutoNum type="arabicParenR"/>
            </a:pPr>
            <a:r>
              <a:rPr lang="en-US" dirty="0"/>
              <a:t>Consulting provider</a:t>
            </a:r>
          </a:p>
          <a:p>
            <a:pPr marL="457200" indent="-457200">
              <a:buAutoNum type="arabicParenR"/>
            </a:pPr>
            <a:r>
              <a:rPr lang="en-US" dirty="0"/>
              <a:t>Payer</a:t>
            </a:r>
          </a:p>
          <a:p>
            <a:pPr marL="457200" indent="-457200">
              <a:buAutoNum type="arabicParenR"/>
            </a:pPr>
            <a:r>
              <a:rPr lang="en-US" dirty="0"/>
              <a:t>MUSC Health system (as a whole)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8353" y="5221480"/>
            <a:ext cx="9954428" cy="723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2200" kern="1200" spc="-2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/>
              <a:t>*A negative effect on one or more stakeholders is a non-starter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718133" y="2162086"/>
            <a:ext cx="3844326" cy="2509873"/>
          </a:xfrm>
          <a:prstGeom prst="roundRect">
            <a:avLst/>
          </a:prstGeom>
          <a:solidFill>
            <a:schemeClr val="accent6">
              <a:alpha val="14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919388" y="2307751"/>
            <a:ext cx="3643071" cy="2546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2200" kern="1200" spc="-2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Center for Telehealth prioritizes services that: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Adds efficiency to care teams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Adds value to care over the continuum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Mitigates time and distance barriers to care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08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Telehealth Service Strategy</a:t>
            </a:r>
            <a:br>
              <a:rPr lang="en-US" b="1" dirty="0"/>
            </a:br>
            <a:endParaRPr lang="en-US" sz="1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14726C"/>
                </a:solidFill>
              </a:rPr>
              <a:t>Ensures strategy is defined, maintained and then implemented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172E6F"/>
                </a:solidFill>
              </a:rPr>
              <a:t>Key Processes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72E6F"/>
                </a:solidFill>
              </a:rPr>
              <a:t>Strategy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72E6F"/>
                </a:solidFill>
              </a:rPr>
              <a:t>Demand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72E6F"/>
                </a:solidFill>
              </a:rPr>
              <a:t>Portfolio Management (services, sites, tech)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72E6F"/>
                </a:solidFill>
              </a:rPr>
              <a:t>Financial Services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72E6F"/>
                </a:solidFill>
              </a:rPr>
              <a:t>Business Relationship Management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14726C"/>
                </a:solidFill>
              </a:rPr>
              <a:t>Define scope of the service</a:t>
            </a:r>
          </a:p>
          <a:p>
            <a:pPr marL="800100" lvl="1" indent="-342900"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4726C"/>
                </a:solidFill>
              </a:rPr>
              <a:t>Condition(s)</a:t>
            </a:r>
          </a:p>
          <a:p>
            <a:pPr marL="800100" lvl="1" indent="-342900"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4726C"/>
                </a:solidFill>
              </a:rPr>
              <a:t>Location of the patient</a:t>
            </a:r>
          </a:p>
          <a:p>
            <a:pPr marL="800100" lvl="1" indent="-342900"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14726C"/>
                </a:solidFill>
              </a:rPr>
              <a:t>Type of providers</a:t>
            </a:r>
          </a:p>
          <a:p>
            <a:pPr marL="800100" lvl="1" indent="-342900"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100" b="1" u="sng" dirty="0">
                <a:solidFill>
                  <a:srgbClr val="14726C"/>
                </a:solidFill>
              </a:rPr>
              <a:t>What problem is being solved?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39" y="2404510"/>
            <a:ext cx="3776721" cy="36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2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Telehealth Service Design</a:t>
            </a:r>
            <a:br>
              <a:rPr lang="en-US" dirty="0"/>
            </a:br>
            <a:endParaRPr lang="en-US" sz="1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600200"/>
            <a:ext cx="6640286" cy="4535423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Clinical and operational protocols drafted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Test scripts customized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KPI’s identified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Compliance, legal, credentialing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Key processes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Design Coordination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Availability Management (tech and clinical)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Capacity Management (tech and clinical)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Information Security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Training Management (internal staff, providers, sites)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109" y="1371600"/>
            <a:ext cx="4871201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nt-Up Arrow 2"/>
          <p:cNvSpPr/>
          <p:nvPr/>
        </p:nvSpPr>
        <p:spPr>
          <a:xfrm>
            <a:off x="7666263" y="3201053"/>
            <a:ext cx="4147457" cy="2638485"/>
          </a:xfrm>
          <a:prstGeom prst="bentUpArrow">
            <a:avLst>
              <a:gd name="adj1" fmla="val 25723"/>
              <a:gd name="adj2" fmla="val 25000"/>
              <a:gd name="adj3" fmla="val 25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66264" y="2108447"/>
            <a:ext cx="2547257" cy="3469834"/>
          </a:xfrm>
          <a:prstGeom prst="rect">
            <a:avLst/>
          </a:prstGeom>
          <a:gradFill flip="none" rotWithShape="1">
            <a:gsLst>
              <a:gs pos="0">
                <a:srgbClr val="14726C"/>
              </a:gs>
              <a:gs pos="68000">
                <a:srgbClr val="DFEBEB"/>
              </a:gs>
              <a:gs pos="32000">
                <a:srgbClr val="C2DAD9"/>
              </a:gs>
              <a:gs pos="3000">
                <a:srgbClr val="88B7B5"/>
              </a:gs>
              <a:gs pos="96000">
                <a:schemeClr val="accent1">
                  <a:tint val="23500"/>
                  <a:satMod val="160000"/>
                  <a:lumMod val="14000"/>
                  <a:lumOff val="86000"/>
                  <a:alpha val="52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136" y="2157794"/>
            <a:ext cx="3420835" cy="3420487"/>
          </a:xfrm>
          <a:prstGeom prst="ellipse">
            <a:avLst/>
          </a:prstGeom>
          <a:gradFill flip="none" rotWithShape="1">
            <a:gsLst>
              <a:gs pos="0">
                <a:srgbClr val="14726C">
                  <a:tint val="66000"/>
                  <a:satMod val="160000"/>
                </a:srgbClr>
              </a:gs>
              <a:gs pos="50000">
                <a:srgbClr val="14726C">
                  <a:tint val="44500"/>
                  <a:satMod val="160000"/>
                </a:srgbClr>
              </a:gs>
              <a:gs pos="100000">
                <a:srgbClr val="14726C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3191"/>
            <a:ext cx="109728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US" sz="3600" spc="-20" dirty="0">
                <a:solidFill>
                  <a:srgbClr val="005288"/>
                </a:solidFill>
                <a:ea typeface="+mn-ea"/>
                <a:cs typeface="+mn-cs"/>
              </a:rPr>
              <a:t>Design Coordination</a:t>
            </a:r>
            <a:br>
              <a:rPr lang="en-US" sz="2800" spc="-20" dirty="0">
                <a:solidFill>
                  <a:srgbClr val="FF0000"/>
                </a:solidFill>
                <a:ea typeface="+mn-ea"/>
                <a:cs typeface="+mn-cs"/>
              </a:rPr>
            </a:br>
            <a:br>
              <a:rPr lang="en-US" sz="2800" spc="-20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en-US" sz="2200" u="sng" spc="-20" dirty="0">
                <a:solidFill>
                  <a:srgbClr val="516F81"/>
                </a:solidFill>
                <a:ea typeface="+mn-ea"/>
                <a:cs typeface="+mn-cs"/>
              </a:rPr>
              <a:t>Purpose</a:t>
            </a:r>
            <a:r>
              <a:rPr lang="en-US" sz="2200" spc="-20" dirty="0">
                <a:solidFill>
                  <a:srgbClr val="516F81"/>
                </a:solidFill>
                <a:ea typeface="+mn-ea"/>
                <a:cs typeface="+mn-cs"/>
              </a:rPr>
              <a:t> – maintain coordination and control through a common architecture for all activities and processes in the design of new telehealth services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708208" y="2491983"/>
          <a:ext cx="7375979" cy="2774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1151" y="2555783"/>
            <a:ext cx="1894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Strategy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3275" y="3140558"/>
            <a:ext cx="270986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Define scope of the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Condition(s)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Location of the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Type of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4726C"/>
                </a:solidFill>
              </a:rPr>
              <a:t>What problem is being solved?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2996289" y="1816060"/>
            <a:ext cx="4878159" cy="584775"/>
          </a:xfrm>
          <a:prstGeom prst="homePlate">
            <a:avLst/>
          </a:prstGeom>
          <a:gradFill flip="none" rotWithShape="1">
            <a:gsLst>
              <a:gs pos="0">
                <a:srgbClr val="14726C">
                  <a:tint val="66000"/>
                  <a:satMod val="160000"/>
                </a:srgbClr>
              </a:gs>
              <a:gs pos="50000">
                <a:srgbClr val="14726C">
                  <a:tint val="44500"/>
                  <a:satMod val="160000"/>
                </a:srgbClr>
              </a:gs>
              <a:gs pos="100000">
                <a:srgbClr val="14726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726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9547" y="2108447"/>
            <a:ext cx="2220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Transition</a:t>
            </a: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7898944" y="2713602"/>
          <a:ext cx="2081896" cy="254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751614" y="1820726"/>
            <a:ext cx="1543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Design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70696" y="2185390"/>
            <a:ext cx="1701722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Meet the needs of the customers!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74679" y="1412422"/>
            <a:ext cx="2397739" cy="738012"/>
          </a:xfrm>
          <a:prstGeom prst="rect">
            <a:avLst/>
          </a:prstGeom>
          <a:gradFill flip="none" rotWithShape="1">
            <a:gsLst>
              <a:gs pos="0">
                <a:srgbClr val="14726C">
                  <a:tint val="66000"/>
                  <a:satMod val="160000"/>
                </a:srgbClr>
              </a:gs>
              <a:gs pos="50000">
                <a:srgbClr val="14726C">
                  <a:tint val="44500"/>
                  <a:satMod val="160000"/>
                </a:srgbClr>
              </a:gs>
              <a:gs pos="100000">
                <a:srgbClr val="14726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147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783858" y="1489040"/>
            <a:ext cx="2305571" cy="584775"/>
          </a:xfrm>
          <a:prstGeom prst="rect">
            <a:avLst/>
          </a:prstGeom>
          <a:noFill/>
        </p:spPr>
        <p:txBody>
          <a:bodyPr vert="horz" wrap="square" rtlCol="0" anchor="ctr">
            <a:spAutoFit/>
          </a:bodyPr>
          <a:lstStyle/>
          <a:p>
            <a:r>
              <a:rPr lang="en-US" sz="3200" b="1" kern="0" spc="-100" dirty="0">
                <a:solidFill>
                  <a:srgbClr val="000000"/>
                </a:solidFill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568587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Telehealth Service Transition</a:t>
            </a:r>
            <a:br>
              <a:rPr lang="en-US" b="1" dirty="0"/>
            </a:br>
            <a:endParaRPr lang="en-US" sz="1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Moves from test to go-live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Training – tech and </a:t>
            </a:r>
            <a:r>
              <a:rPr lang="en-US" u="sng" dirty="0">
                <a:solidFill>
                  <a:srgbClr val="14726C"/>
                </a:solidFill>
              </a:rPr>
              <a:t>workflow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Mock calls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Change management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Key processes: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Transition Planning &amp;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Data &amp; Knowledge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Change Management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Go live needs: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Strong communication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Strong IT 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Strong operational support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14726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54" y="1343012"/>
            <a:ext cx="4998317" cy="470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3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Telehealth Service Operations</a:t>
            </a:r>
            <a:br>
              <a:rPr lang="en-US" b="1" dirty="0"/>
            </a:br>
            <a:endParaRPr lang="en-US" sz="1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599" y="1600200"/>
            <a:ext cx="5987143" cy="4535423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Live and operational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Processes to manage “incidents”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Key processes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Incident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Problem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Access Management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Ensure service is meeting the needs of the customer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Patients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Internal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External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Collective teams in between them that coordinate the delivery of the service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67" y="1420584"/>
            <a:ext cx="4712634" cy="46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4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dirty="0"/>
              <a:t>Continual Quality Improvement</a:t>
            </a:r>
            <a:br>
              <a:rPr lang="en-US" dirty="0"/>
            </a:br>
            <a:endParaRPr lang="en-US" sz="1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429723"/>
            <a:ext cx="5949820" cy="4535423"/>
          </a:xfrm>
        </p:spPr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Occurs throughout the lifecycle of the framework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Aims to align and realign the telehealth service to the ever-evolving customers’ needs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Key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72E6F"/>
                </a:solidFill>
              </a:rPr>
              <a:t>7-Step Improvement Process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Case presentations in collaboration with external partners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4726C"/>
                </a:solidFill>
              </a:rPr>
              <a:t>Striving for high-reliability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71" y="1330456"/>
            <a:ext cx="5102422" cy="47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48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437693" y="676398"/>
            <a:ext cx="7316614" cy="533400"/>
          </a:xfrm>
        </p:spPr>
        <p:txBody>
          <a:bodyPr/>
          <a:lstStyle/>
          <a:p>
            <a:r>
              <a:rPr lang="en-US" sz="3600" b="1" dirty="0"/>
              <a:t>Telehealth Center of Excellence: </a:t>
            </a:r>
            <a:br>
              <a:rPr lang="en-US" sz="3600" b="1" dirty="0"/>
            </a:br>
            <a:r>
              <a:rPr lang="en-US" sz="3600" b="1" dirty="0"/>
              <a:t>Case Use for Future Deployment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07705" y="1584225"/>
            <a:ext cx="8776591" cy="749253"/>
          </a:xfrm>
        </p:spPr>
        <p:txBody>
          <a:bodyPr/>
          <a:lstStyle/>
          <a:p>
            <a:r>
              <a:rPr lang="en-US" sz="2400" b="1" dirty="0"/>
              <a:t>Dee W. Ford, MD; Katie Cristaldi, MD; Jimmy </a:t>
            </a:r>
            <a:r>
              <a:rPr lang="en-US" sz="2400" b="1" dirty="0" err="1"/>
              <a:t>McElligott</a:t>
            </a:r>
            <a:r>
              <a:rPr lang="en-US" sz="2400" b="1" dirty="0"/>
              <a:t>, MD	</a:t>
            </a:r>
            <a:r>
              <a:rPr lang="en-US" dirty="0"/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5" y="171343"/>
            <a:ext cx="1543510" cy="15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6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b="1" dirty="0"/>
              <a:t>Organizing a telehealth services portfolio around value propositions</a:t>
            </a:r>
            <a:br>
              <a:rPr lang="en-US" sz="2900" dirty="0"/>
            </a:b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704376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8025"/>
            <a:ext cx="10972800" cy="1143000"/>
          </a:xfrm>
        </p:spPr>
        <p:txBody>
          <a:bodyPr/>
          <a:lstStyle/>
          <a:p>
            <a:r>
              <a:rPr lang="en-US" dirty="0"/>
              <a:t>Not another dollar in the system…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"/>
          <a:stretch/>
        </p:blipFill>
        <p:spPr>
          <a:xfrm>
            <a:off x="1219200" y="1138333"/>
            <a:ext cx="2855985" cy="5621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64" y="1772816"/>
            <a:ext cx="5453187" cy="30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49082"/>
          </a:xfrm>
        </p:spPr>
        <p:txBody>
          <a:bodyPr/>
          <a:lstStyle/>
          <a:p>
            <a:r>
              <a:rPr lang="en-US" dirty="0"/>
              <a:t>Primary Value-Based Strategy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99752"/>
              </p:ext>
            </p:extLst>
          </p:nvPr>
        </p:nvGraphicFramePr>
        <p:xfrm>
          <a:off x="609600" y="1022408"/>
          <a:ext cx="11441987" cy="5291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673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Support Services: </a:t>
            </a:r>
            <a:r>
              <a:rPr lang="en-US" dirty="0" err="1"/>
              <a:t>Telestroke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384" t="10606" r="4142" b="31406"/>
          <a:stretch/>
        </p:blipFill>
        <p:spPr>
          <a:xfrm>
            <a:off x="3788485" y="1403873"/>
            <a:ext cx="4308438" cy="446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21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823" y="271294"/>
            <a:ext cx="8227261" cy="560523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en-US" sz="3200" dirty="0"/>
              <a:t>Hospital Support Services: </a:t>
            </a:r>
            <a:r>
              <a:rPr lang="en-US" sz="3200" dirty="0" err="1"/>
              <a:t>Telestroke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1" t="14514"/>
          <a:stretch/>
        </p:blipFill>
        <p:spPr>
          <a:xfrm>
            <a:off x="1137248" y="1088671"/>
            <a:ext cx="3414204" cy="2629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09" y="1592495"/>
            <a:ext cx="6369755" cy="4168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550" y="3827138"/>
            <a:ext cx="3737401" cy="283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1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Support Services: </a:t>
            </a:r>
            <a:r>
              <a:rPr lang="en-US" dirty="0" err="1"/>
              <a:t>Telestroke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63" t="9000" r="4124" b="8918"/>
          <a:stretch/>
        </p:blipFill>
        <p:spPr>
          <a:xfrm>
            <a:off x="1561323" y="1350901"/>
            <a:ext cx="9069355" cy="45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6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009692" y="2372402"/>
          <a:ext cx="2959632" cy="2654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l="1903" r="1964" b="50565"/>
          <a:stretch/>
        </p:blipFill>
        <p:spPr>
          <a:xfrm>
            <a:off x="2285178" y="1367421"/>
            <a:ext cx="7621644" cy="466441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28455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Primary Care Support: Teleconsultation</a:t>
            </a:r>
          </a:p>
        </p:txBody>
      </p:sp>
    </p:spTree>
    <p:extLst>
      <p:ext uri="{BB962C8B-B14F-4D97-AF65-F5344CB8AC3E}">
        <p14:creationId xmlns:p14="http://schemas.microsoft.com/office/powerpoint/2010/main" val="1651574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1" y="229384"/>
            <a:ext cx="9965378" cy="592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62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Care Support: Remote Patient Monitoring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061" b="12656"/>
          <a:stretch/>
        </p:blipFill>
        <p:spPr>
          <a:xfrm>
            <a:off x="6822689" y="1417638"/>
            <a:ext cx="4168771" cy="4357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27" y="1677434"/>
            <a:ext cx="5684843" cy="42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21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Health Disparities: School-Based Telehealth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3204" y="1417638"/>
            <a:ext cx="7195527" cy="45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3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MUSC is a Telehealth Center of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Telehealth expertise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Financially sustainable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Service to rural and underserved communities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5" b="16151"/>
          <a:stretch/>
        </p:blipFill>
        <p:spPr>
          <a:xfrm>
            <a:off x="938646" y="6208460"/>
            <a:ext cx="5157354" cy="45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FE9F4-A2A1-3D44-8370-41854A14C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42"/>
          <a:stretch/>
        </p:blipFill>
        <p:spPr>
          <a:xfrm>
            <a:off x="609600" y="1275233"/>
            <a:ext cx="4974440" cy="4126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2B90FB-04CB-E744-A194-72324BF54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188" y="1275233"/>
            <a:ext cx="4422711" cy="469481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Explosive Growth in School-Based Telehealth</a:t>
            </a:r>
          </a:p>
        </p:txBody>
      </p:sp>
    </p:spTree>
    <p:extLst>
      <p:ext uri="{BB962C8B-B14F-4D97-AF65-F5344CB8AC3E}">
        <p14:creationId xmlns:p14="http://schemas.microsoft.com/office/powerpoint/2010/main" val="1069117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900" b="1" dirty="0"/>
              <a:t>Aspirations for the future: Digital delivery and discovery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5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5226404" y="670560"/>
            <a:ext cx="4344316" cy="5132832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5600003" y="1024277"/>
          <a:ext cx="3494316" cy="2416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/>
          </p:nvPr>
        </p:nvGraphicFramePr>
        <p:xfrm>
          <a:off x="3777711" y="3678387"/>
          <a:ext cx="7261013" cy="1775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Plus 17"/>
          <p:cNvSpPr/>
          <p:nvPr/>
        </p:nvSpPr>
        <p:spPr>
          <a:xfrm>
            <a:off x="419551" y="1269425"/>
            <a:ext cx="1999488" cy="187756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12159" y="1885043"/>
            <a:ext cx="145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Distant Hospitals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7297" y="3803612"/>
            <a:ext cx="937726" cy="601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/>
          <p:cNvSpPr/>
          <p:nvPr/>
        </p:nvSpPr>
        <p:spPr>
          <a:xfrm>
            <a:off x="898066" y="3130393"/>
            <a:ext cx="936957" cy="7041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26365" y="3783794"/>
            <a:ext cx="95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Patient Homes</a:t>
            </a:r>
          </a:p>
        </p:txBody>
      </p:sp>
      <p:graphicFrame>
        <p:nvGraphicFramePr>
          <p:cNvPr id="29" name="Diagram 28"/>
          <p:cNvGraphicFramePr/>
          <p:nvPr>
            <p:extLst/>
          </p:nvPr>
        </p:nvGraphicFramePr>
        <p:xfrm>
          <a:off x="2275986" y="2025450"/>
          <a:ext cx="2755346" cy="2609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8" name="Diagram 37"/>
          <p:cNvGraphicFramePr/>
          <p:nvPr>
            <p:extLst/>
          </p:nvPr>
        </p:nvGraphicFramePr>
        <p:xfrm>
          <a:off x="9985248" y="1269426"/>
          <a:ext cx="2011680" cy="431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1" name="Diagram 40"/>
          <p:cNvGraphicFramePr/>
          <p:nvPr>
            <p:extLst>
              <p:ext uri="{D42A27DB-BD31-4B8C-83A1-F6EECF244321}">
                <p14:modId xmlns:p14="http://schemas.microsoft.com/office/powerpoint/2010/main" val="100251733"/>
              </p:ext>
            </p:extLst>
          </p:nvPr>
        </p:nvGraphicFramePr>
        <p:xfrm>
          <a:off x="948096" y="5657592"/>
          <a:ext cx="10481904" cy="1133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0" y="6903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Digital Health Delivery and Discovery Institute</a:t>
            </a:r>
          </a:p>
        </p:txBody>
      </p:sp>
      <p:graphicFrame>
        <p:nvGraphicFramePr>
          <p:cNvPr id="45" name="Diagram 44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46" name="Left Arrow 45"/>
          <p:cNvSpPr/>
          <p:nvPr/>
        </p:nvSpPr>
        <p:spPr>
          <a:xfrm>
            <a:off x="1306287" y="4671046"/>
            <a:ext cx="3725046" cy="9500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736006" y="4860004"/>
            <a:ext cx="375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Human factor informed patient interface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1557867" y="683194"/>
            <a:ext cx="3520540" cy="923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596137" y="857505"/>
            <a:ext cx="348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Provider centered decision making tools </a:t>
            </a:r>
          </a:p>
        </p:txBody>
      </p:sp>
    </p:spTree>
    <p:extLst>
      <p:ext uri="{BB962C8B-B14F-4D97-AF65-F5344CB8AC3E}">
        <p14:creationId xmlns:p14="http://schemas.microsoft.com/office/powerpoint/2010/main" val="5591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Expertise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050" y="1251770"/>
            <a:ext cx="6028803" cy="453542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“Successful telehealth program with breadth, depth, and high volume”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cs typeface="Times New Roman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77 unique services; 275 sites; 40 SC counties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cs typeface="Times New Roman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 New Roman"/>
              </a:rPr>
              <a:t>40 hospitals; 126 community clinics; 92 other sites including 80 schools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5944" y="6328938"/>
            <a:ext cx="696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https://www.hrsa.gov/ruralhealth/programopportunities/fundingopportunities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11633" r="23098" b="1638"/>
          <a:stretch/>
        </p:blipFill>
        <p:spPr>
          <a:xfrm>
            <a:off x="609600" y="1569756"/>
            <a:ext cx="4754275" cy="3675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5520" y="3658523"/>
            <a:ext cx="2861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  <a:r>
              <a:rPr lang="en-US" sz="1100" dirty="0"/>
              <a:t> </a:t>
            </a:r>
            <a:r>
              <a:rPr lang="en-US" dirty="0"/>
              <a:t>= MUSC Telehealth site</a:t>
            </a:r>
          </a:p>
        </p:txBody>
      </p:sp>
    </p:spTree>
    <p:extLst>
      <p:ext uri="{BB962C8B-B14F-4D97-AF65-F5344CB8AC3E}">
        <p14:creationId xmlns:p14="http://schemas.microsoft.com/office/powerpoint/2010/main" val="357245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“Financially self-sustaining reimbursement structure(s)”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 financial models: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Direct negotiation with payers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Supply-demand model with participation fee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Sustainability through scale and volume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Corporate partnerships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37" y="1818855"/>
            <a:ext cx="3796090" cy="2530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944" y="6328938"/>
            <a:ext cx="696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https://www.hrsa.gov/ruralhealth/programopportunities/fundingopportunities</a:t>
            </a:r>
          </a:p>
        </p:txBody>
      </p:sp>
    </p:spTree>
    <p:extLst>
      <p:ext uri="{BB962C8B-B14F-4D97-AF65-F5344CB8AC3E}">
        <p14:creationId xmlns:p14="http://schemas.microsoft.com/office/powerpoint/2010/main" val="26161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to Underserved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84675"/>
            <a:ext cx="5735216" cy="30184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“Telehealth services to medically underserved areas with high prevalence of chronic disease”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78% of services in completely or partially medically underserved regions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944" y="6328938"/>
            <a:ext cx="696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https://www.hrsa.gov/ruralhealth/programopportunities/fundingopportunities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4375" r="4284" b="4074"/>
          <a:stretch/>
        </p:blipFill>
        <p:spPr>
          <a:xfrm>
            <a:off x="6634065" y="2284675"/>
            <a:ext cx="4735277" cy="3732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1747" y="1729113"/>
            <a:ext cx="5316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288"/>
                </a:solidFill>
              </a:rPr>
              <a:t>Blue = fully or partially medically underserved</a:t>
            </a:r>
          </a:p>
        </p:txBody>
      </p:sp>
    </p:spTree>
    <p:extLst>
      <p:ext uri="{BB962C8B-B14F-4D97-AF65-F5344CB8AC3E}">
        <p14:creationId xmlns:p14="http://schemas.microsoft.com/office/powerpoint/2010/main" val="309172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chose our content for today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Many lessons learned – the hard way…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Practical toolkit developed – that works</a:t>
            </a:r>
          </a:p>
          <a:p>
            <a:endParaRPr lang="en-US" dirty="0"/>
          </a:p>
          <a:p>
            <a:r>
              <a:rPr lang="en-US" dirty="0"/>
              <a:t>Value mandate – applies to telehealth</a:t>
            </a:r>
          </a:p>
          <a:p>
            <a:endParaRPr lang="en-US" dirty="0"/>
          </a:p>
          <a:p>
            <a:r>
              <a:rPr lang="en-US" dirty="0"/>
              <a:t>Vision for the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t="5578" r="5529" b="5715"/>
          <a:stretch/>
        </p:blipFill>
        <p:spPr>
          <a:xfrm>
            <a:off x="6167536" y="2301601"/>
            <a:ext cx="4180113" cy="357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Learn how to adapt an information technology implementation framework to telehealth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Discover how to organize a telehealth services portfolio around value propositions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Discuss aspirational visions of digital </a:t>
            </a:r>
            <a:r>
              <a:rPr lang="en-US" sz="2800"/>
              <a:t>delivery and discovery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09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Adapting an information technology implementation framework to telehealth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204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USCHealth_digital">
      <a:dk1>
        <a:srgbClr val="005288"/>
      </a:dk1>
      <a:lt1>
        <a:sysClr val="window" lastClr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MUSC_Health_web_safe_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4" id="{325E0C17-0DC0-994C-948A-E5CC5DCC9370}" vid="{0A5762DF-6DEE-BB4D-8BD4-901D6B14B7AF}"/>
    </a:ext>
  </a:extLst>
</a:theme>
</file>

<file path=ppt/theme/theme2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World  presentation (widescreen).potx" id="{6FD2C32E-565A-4F51-8C38-826F1B24AA7D}" vid="{06379D18-BA11-4F05-84DF-EB681B68D4F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University_PPT_Template_WideScreen</Template>
  <TotalTime>3217</TotalTime>
  <Words>1159</Words>
  <Application>Microsoft Macintosh PowerPoint</Application>
  <PresentationFormat>Widescreen</PresentationFormat>
  <Paragraphs>277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Avenir Next</vt:lpstr>
      <vt:lpstr>Calibri</vt:lpstr>
      <vt:lpstr>Century Gothic</vt:lpstr>
      <vt:lpstr>Helvetica Neue</vt:lpstr>
      <vt:lpstr>Times New Roman</vt:lpstr>
      <vt:lpstr>Office Theme</vt:lpstr>
      <vt:lpstr>World Presentation 16x9</vt:lpstr>
      <vt:lpstr>PowerPoint Presentation</vt:lpstr>
      <vt:lpstr>Telehealth Center of Excellence:  Case Use for Future Deployment</vt:lpstr>
      <vt:lpstr>Why MUSC is a Telehealth Center of Excellence</vt:lpstr>
      <vt:lpstr>Telehealth Expertise</vt:lpstr>
      <vt:lpstr>Financial Sustainability</vt:lpstr>
      <vt:lpstr>Service to Underserved Areas</vt:lpstr>
      <vt:lpstr>How we chose our content for today </vt:lpstr>
      <vt:lpstr>Objectives</vt:lpstr>
      <vt:lpstr>Adapting an information technology implementation framework to telehealth </vt:lpstr>
      <vt:lpstr>Review of Telehealth Service Implementation Frameworks</vt:lpstr>
      <vt:lpstr>A Need for a Framework at MUSC </vt:lpstr>
      <vt:lpstr>Telehealth Service Framework</vt:lpstr>
      <vt:lpstr>MUSC Mission: “Telehealth for efficient, effective care”</vt:lpstr>
      <vt:lpstr>Telehealth Service Strategy </vt:lpstr>
      <vt:lpstr>Telehealth Service Design </vt:lpstr>
      <vt:lpstr>Design Coordination  Purpose – maintain coordination and control through a common architecture for all activities and processes in the design of new telehealth services</vt:lpstr>
      <vt:lpstr>Telehealth Service Transition </vt:lpstr>
      <vt:lpstr>Telehealth Service Operations </vt:lpstr>
      <vt:lpstr>Continual Quality Improvement </vt:lpstr>
      <vt:lpstr>Organizing a telehealth services portfolio around value propositions </vt:lpstr>
      <vt:lpstr>Not another dollar in the system…</vt:lpstr>
      <vt:lpstr>Primary Value-Based Strategy</vt:lpstr>
      <vt:lpstr>Hospital Support Services: Telestroke</vt:lpstr>
      <vt:lpstr>PowerPoint Presentation</vt:lpstr>
      <vt:lpstr>Hospital Support Services: Telestroke</vt:lpstr>
      <vt:lpstr>PowerPoint Presentation</vt:lpstr>
      <vt:lpstr>PowerPoint Presentation</vt:lpstr>
      <vt:lpstr>Primary Care Support: Remote Patient Monitoring</vt:lpstr>
      <vt:lpstr>Reducing Health Disparities: School-Based Telehealth</vt:lpstr>
      <vt:lpstr>Explosive Growth in School-Based Telehealth</vt:lpstr>
      <vt:lpstr>Aspirations for the future: Digital delivery and discovery</vt:lpstr>
      <vt:lpstr>PowerPoint Presentation</vt:lpstr>
    </vt:vector>
  </TitlesOfParts>
  <Company>Medical University of South Carolina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Ford, Dee</dc:creator>
  <cp:lastModifiedBy>Tiffani DeLorenzo</cp:lastModifiedBy>
  <cp:revision>23</cp:revision>
  <dcterms:created xsi:type="dcterms:W3CDTF">2018-10-18T15:56:52Z</dcterms:created>
  <dcterms:modified xsi:type="dcterms:W3CDTF">2018-10-24T04:56:57Z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