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243713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8284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Lato Light"/>
        <a:ea typeface="Lato Light"/>
        <a:cs typeface="Lato Light"/>
        <a:sym typeface="Lato Light"/>
      </a:defRPr>
    </a:lvl1pPr>
    <a:lvl2pPr marL="0" marR="0" indent="914216" algn="l" defTabSz="18284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Lato Light"/>
        <a:ea typeface="Lato Light"/>
        <a:cs typeface="Lato Light"/>
        <a:sym typeface="Lato Light"/>
      </a:defRPr>
    </a:lvl2pPr>
    <a:lvl3pPr marL="0" marR="0" indent="1828433" algn="l" defTabSz="18284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Lato Light"/>
        <a:ea typeface="Lato Light"/>
        <a:cs typeface="Lato Light"/>
        <a:sym typeface="Lato Light"/>
      </a:defRPr>
    </a:lvl3pPr>
    <a:lvl4pPr marL="0" marR="0" indent="2742651" algn="l" defTabSz="18284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Lato Light"/>
        <a:ea typeface="Lato Light"/>
        <a:cs typeface="Lato Light"/>
        <a:sym typeface="Lato Light"/>
      </a:defRPr>
    </a:lvl4pPr>
    <a:lvl5pPr marL="0" marR="0" indent="3656867" algn="l" defTabSz="18284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Lato Light"/>
        <a:ea typeface="Lato Light"/>
        <a:cs typeface="Lato Light"/>
        <a:sym typeface="Lato Light"/>
      </a:defRPr>
    </a:lvl5pPr>
    <a:lvl6pPr marL="0" marR="0" indent="4571086" algn="l" defTabSz="18284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Lato Light"/>
        <a:ea typeface="Lato Light"/>
        <a:cs typeface="Lato Light"/>
        <a:sym typeface="Lato Light"/>
      </a:defRPr>
    </a:lvl6pPr>
    <a:lvl7pPr marL="0" marR="0" indent="5485303" algn="l" defTabSz="18284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Lato Light"/>
        <a:ea typeface="Lato Light"/>
        <a:cs typeface="Lato Light"/>
        <a:sym typeface="Lato Light"/>
      </a:defRPr>
    </a:lvl7pPr>
    <a:lvl8pPr marL="0" marR="0" indent="6399519" algn="l" defTabSz="18284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Lato Light"/>
        <a:ea typeface="Lato Light"/>
        <a:cs typeface="Lato Light"/>
        <a:sym typeface="Lato Light"/>
      </a:defRPr>
    </a:lvl8pPr>
    <a:lvl9pPr marL="0" marR="0" indent="7313737" algn="l" defTabSz="18284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Lato Light"/>
        <a:ea typeface="Lato Light"/>
        <a:cs typeface="Lato Light"/>
        <a:sym typeface="Lato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9525" cap="flat">
              <a:solidFill>
                <a:srgbClr val="7E9ECA"/>
              </a:solidFill>
              <a:prstDash val="solid"/>
              <a:bevel/>
            </a:ln>
          </a:left>
          <a:right>
            <a:ln w="9525" cap="flat">
              <a:solidFill>
                <a:srgbClr val="7E9ECA"/>
              </a:solidFill>
              <a:prstDash val="solid"/>
              <a:bevel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chemeClr val="accent5"/>
              </a:solidFill>
              <a:prstDash val="solid"/>
              <a:bevel/>
            </a:ln>
          </a:top>
          <a:bottom>
            <a:ln w="9525" cap="flat">
              <a:solidFill>
                <a:srgbClr val="7E9ECA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9525" cap="flat">
              <a:solidFill>
                <a:srgbClr val="7E9ECA"/>
              </a:solidFill>
              <a:prstDash val="solid"/>
              <a:bevel/>
            </a:ln>
          </a:top>
          <a:bottom>
            <a:ln w="9525" cap="flat">
              <a:solidFill>
                <a:srgbClr val="7E9ECA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alpha val="20000"/>
            </a:scheme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alpha val="20000"/>
            </a:schemeClr>
          </a:solidFill>
        </a:fill>
      </a:tcStyle>
    </a:firstCol>
    <a:lastRow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chemeClr val="accent5"/>
              </a:solidFill>
              <a:prstDash val="solid"/>
              <a:bevel/>
            </a:ln>
          </a:top>
          <a:bottom>
            <a:ln w="12700" cap="flat">
              <a:solidFill>
                <a:schemeClr val="accent5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chemeClr val="accent5"/>
              </a:solidFill>
              <a:prstDash val="solid"/>
              <a:bevel/>
            </a:ln>
          </a:top>
          <a:bottom>
            <a:ln w="12700" cap="flat">
              <a:solidFill>
                <a:schemeClr val="accent5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EEE7283C-3CF3-47DC-8721-378D4A62B228}" styleName="">
    <a:tblBg/>
    <a:wholeTbl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BDFD8"/>
          </a:solidFill>
        </a:fill>
      </a:tcStyle>
    </a:wholeTbl>
    <a:band2H>
      <a:tcTxStyle/>
      <a:tcStyle>
        <a:tcBdr/>
        <a:fill>
          <a:solidFill>
            <a:srgbClr val="E7F0ED"/>
          </a:solidFill>
        </a:fill>
      </a:tcStyle>
    </a:band2H>
    <a:firstCol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firstCol>
    <a:lastRow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lastRow>
    <a:firstRow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ADECB"/>
          </a:solidFill>
        </a:fill>
      </a:tcStyle>
    </a:wholeTbl>
    <a:band2H>
      <a:tcTxStyle/>
      <a:tcStyle>
        <a:tcBdr/>
        <a:fill>
          <a:solidFill>
            <a:srgbClr val="FCEFE7"/>
          </a:solidFill>
        </a:fill>
      </a:tcStyle>
    </a:band2H>
    <a:firstCol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firstCol>
    <a:lastRow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lastRow>
    <a:firstRow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6">
              <a:lumOff val="11702"/>
            </a:schemeClr>
          </a:solidFill>
        </a:fill>
      </a:tcStyle>
    </a:wholeTbl>
    <a:band2H>
      <a:tcTxStyle/>
      <a:tcStyle>
        <a:tcBdr/>
        <a:fill>
          <a:solidFill>
            <a:srgbClr val="F5F7F8"/>
          </a:solidFill>
        </a:fill>
      </a:tcStyle>
    </a:band2H>
    <a:firstCol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firstCol>
    <a:lastRow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lastRow>
    <a:firstRow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firstRow>
  </a:tblStyle>
  <a:tblStyle styleId="{2708684C-4D16-4618-839F-0558EEFCDFE6}" styleName="">
    <a:tblBg/>
    <a:wholeTbl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FFFFFF"/>
              </a:solidFill>
              <a:prstDash val="solid"/>
              <a:bevel/>
            </a:ln>
          </a:top>
          <a:bottom>
            <a:ln w="254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Lato Light"/>
          <a:ea typeface="Lato Light"/>
          <a:cs typeface="Lato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bevel/>
            </a:ln>
          </a:top>
          <a:bottom>
            <a:ln w="254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1" name="Shape 3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ircle"/>
          <p:cNvSpPr/>
          <p:nvPr/>
        </p:nvSpPr>
        <p:spPr>
          <a:xfrm>
            <a:off x="22432556" y="971902"/>
            <a:ext cx="687535" cy="687535"/>
          </a:xfrm>
          <a:prstGeom prst="ellipse">
            <a:avLst/>
          </a:prstGeom>
          <a:solidFill>
            <a:srgbClr val="566A86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4400"/>
            </a:pPr>
            <a:endParaRPr/>
          </a:p>
        </p:txBody>
      </p:sp>
      <p:sp>
        <p:nvSpPr>
          <p:cNvPr id="21" name="‹#›"/>
          <p:cNvSpPr txBox="1"/>
          <p:nvPr/>
        </p:nvSpPr>
        <p:spPr>
          <a:xfrm>
            <a:off x="22503906" y="1039540"/>
            <a:ext cx="536769" cy="5511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21" tIns="91421" rIns="91421" bIns="91421">
            <a:spAutoFit/>
          </a:bodyPr>
          <a:lstStyle>
            <a:lvl1pPr algn="ctr">
              <a:defRPr sz="2400"/>
            </a:lvl1pPr>
          </a:lstStyle>
          <a:p>
            <a:pPr>
              <a:defRPr sz="3600"/>
            </a:pPr>
            <a:r>
              <a:rPr sz="2400"/>
              <a:t>‹#›</a:t>
            </a:r>
          </a:p>
        </p:txBody>
      </p:sp>
      <p:sp>
        <p:nvSpPr>
          <p:cNvPr id="22" name="Line"/>
          <p:cNvSpPr/>
          <p:nvPr/>
        </p:nvSpPr>
        <p:spPr>
          <a:xfrm>
            <a:off x="0" y="2210635"/>
            <a:ext cx="24377650" cy="1"/>
          </a:xfrm>
          <a:prstGeom prst="line">
            <a:avLst/>
          </a:prstGeom>
          <a:ln w="12700">
            <a:solidFill>
              <a:srgbClr val="E6ECED"/>
            </a:solidFill>
            <a:miter/>
          </a:ln>
        </p:spPr>
        <p:txBody>
          <a:bodyPr lIns="45719" rIns="45719"/>
          <a:lstStyle/>
          <a:p>
            <a:pPr defTabSz="457200">
              <a:defRPr sz="1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23" name="Rectangle"/>
          <p:cNvSpPr/>
          <p:nvPr/>
        </p:nvSpPr>
        <p:spPr>
          <a:xfrm>
            <a:off x="0" y="0"/>
            <a:ext cx="24377650" cy="13716000"/>
          </a:xfrm>
          <a:prstGeom prst="rect">
            <a:avLst/>
          </a:prstGeom>
          <a:solidFill>
            <a:srgbClr val="19242F"/>
          </a:solidFill>
          <a:ln w="12700">
            <a:miter lim="400000"/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2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7466098" y="12344400"/>
            <a:ext cx="5686637" cy="736601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Lato Light"/>
                <a:ea typeface="Lato Light"/>
                <a:cs typeface="Lato Light"/>
                <a:sym typeface="Lato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24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ircle"/>
          <p:cNvSpPr/>
          <p:nvPr/>
        </p:nvSpPr>
        <p:spPr>
          <a:xfrm>
            <a:off x="22432556" y="971902"/>
            <a:ext cx="687535" cy="687535"/>
          </a:xfrm>
          <a:prstGeom prst="ellipse">
            <a:avLst/>
          </a:prstGeom>
          <a:solidFill>
            <a:srgbClr val="566A86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4400"/>
            </a:pPr>
            <a:endParaRPr/>
          </a:p>
        </p:txBody>
      </p:sp>
      <p:sp>
        <p:nvSpPr>
          <p:cNvPr id="3" name="Line"/>
          <p:cNvSpPr/>
          <p:nvPr/>
        </p:nvSpPr>
        <p:spPr>
          <a:xfrm>
            <a:off x="0" y="2210635"/>
            <a:ext cx="24377650" cy="1"/>
          </a:xfrm>
          <a:prstGeom prst="line">
            <a:avLst/>
          </a:prstGeom>
          <a:ln w="12700">
            <a:solidFill>
              <a:srgbClr val="E6ECED"/>
            </a:solidFill>
            <a:miter/>
          </a:ln>
        </p:spPr>
        <p:txBody>
          <a:bodyPr lIns="45719" rIns="45719"/>
          <a:lstStyle/>
          <a:p>
            <a:pPr defTabSz="457200">
              <a:defRPr sz="1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1780729" y="1098499"/>
            <a:ext cx="1991190" cy="4343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ctr">
              <a:defRPr sz="2200"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5" name="Title Text"/>
          <p:cNvSpPr txBox="1">
            <a:spLocks noGrp="1"/>
          </p:cNvSpPr>
          <p:nvPr>
            <p:ph type="title"/>
          </p:nvPr>
        </p:nvSpPr>
        <p:spPr>
          <a:xfrm>
            <a:off x="1218564" y="184149"/>
            <a:ext cx="21934171" cy="30162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1" tIns="91421" rIns="91421" bIns="91421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6" name="Body Level One…"/>
          <p:cNvSpPr txBox="1">
            <a:spLocks noGrp="1"/>
          </p:cNvSpPr>
          <p:nvPr>
            <p:ph type="body" idx="1"/>
          </p:nvPr>
        </p:nvSpPr>
        <p:spPr>
          <a:xfrm>
            <a:off x="1218564" y="3200400"/>
            <a:ext cx="21934171" cy="10515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1" tIns="91421" rIns="91421" bIns="91421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l" defTabSz="18284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Lato Bold"/>
          <a:ea typeface="Lato Bold"/>
          <a:cs typeface="Lato Bold"/>
          <a:sym typeface="Lato Bold"/>
        </a:defRPr>
      </a:lvl1pPr>
      <a:lvl2pPr marL="0" marR="0" indent="0" algn="l" defTabSz="18284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Lato Bold"/>
          <a:ea typeface="Lato Bold"/>
          <a:cs typeface="Lato Bold"/>
          <a:sym typeface="Lato Bold"/>
        </a:defRPr>
      </a:lvl2pPr>
      <a:lvl3pPr marL="0" marR="0" indent="0" algn="l" defTabSz="18284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Lato Bold"/>
          <a:ea typeface="Lato Bold"/>
          <a:cs typeface="Lato Bold"/>
          <a:sym typeface="Lato Bold"/>
        </a:defRPr>
      </a:lvl3pPr>
      <a:lvl4pPr marL="0" marR="0" indent="0" algn="l" defTabSz="18284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Lato Bold"/>
          <a:ea typeface="Lato Bold"/>
          <a:cs typeface="Lato Bold"/>
          <a:sym typeface="Lato Bold"/>
        </a:defRPr>
      </a:lvl4pPr>
      <a:lvl5pPr marL="0" marR="0" indent="0" algn="l" defTabSz="18284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Lato Bold"/>
          <a:ea typeface="Lato Bold"/>
          <a:cs typeface="Lato Bold"/>
          <a:sym typeface="Lato Bold"/>
        </a:defRPr>
      </a:lvl5pPr>
      <a:lvl6pPr marL="0" marR="0" indent="0" algn="l" defTabSz="18284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Lato Bold"/>
          <a:ea typeface="Lato Bold"/>
          <a:cs typeface="Lato Bold"/>
          <a:sym typeface="Lato Bold"/>
        </a:defRPr>
      </a:lvl6pPr>
      <a:lvl7pPr marL="0" marR="0" indent="0" algn="l" defTabSz="18284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Lato Bold"/>
          <a:ea typeface="Lato Bold"/>
          <a:cs typeface="Lato Bold"/>
          <a:sym typeface="Lato Bold"/>
        </a:defRPr>
      </a:lvl7pPr>
      <a:lvl8pPr marL="0" marR="0" indent="0" algn="l" defTabSz="18284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Lato Bold"/>
          <a:ea typeface="Lato Bold"/>
          <a:cs typeface="Lato Bold"/>
          <a:sym typeface="Lato Bold"/>
        </a:defRPr>
      </a:lvl8pPr>
      <a:lvl9pPr marL="0" marR="0" indent="0" algn="l" defTabSz="18284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FFFFFF"/>
          </a:solidFill>
          <a:uFillTx/>
          <a:latin typeface="Lato Bold"/>
          <a:ea typeface="Lato Bold"/>
          <a:cs typeface="Lato Bold"/>
          <a:sym typeface="Lato Bold"/>
        </a:defRPr>
      </a:lvl9pPr>
    </p:titleStyle>
    <p:bodyStyle>
      <a:lvl1pPr marL="0" marR="0" indent="0" algn="l" defTabSz="1828433" rtl="0" latinLnBrk="0">
        <a:lnSpc>
          <a:spcPct val="90000"/>
        </a:lnSpc>
        <a:spcBef>
          <a:spcPts val="200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FFFFFF"/>
          </a:solidFill>
          <a:uFillTx/>
          <a:latin typeface="Lato Light"/>
          <a:ea typeface="Lato Light"/>
          <a:cs typeface="Lato Light"/>
          <a:sym typeface="Lato Light"/>
        </a:defRPr>
      </a:lvl1pPr>
      <a:lvl2pPr marL="0" marR="0" indent="914216" algn="l" defTabSz="1828433" rtl="0" latinLnBrk="0">
        <a:lnSpc>
          <a:spcPct val="90000"/>
        </a:lnSpc>
        <a:spcBef>
          <a:spcPts val="200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FFFFFF"/>
          </a:solidFill>
          <a:uFillTx/>
          <a:latin typeface="Lato Light"/>
          <a:ea typeface="Lato Light"/>
          <a:cs typeface="Lato Light"/>
          <a:sym typeface="Lato Light"/>
        </a:defRPr>
      </a:lvl2pPr>
      <a:lvl3pPr marL="0" marR="0" indent="1828433" algn="l" defTabSz="1828433" rtl="0" latinLnBrk="0">
        <a:lnSpc>
          <a:spcPct val="90000"/>
        </a:lnSpc>
        <a:spcBef>
          <a:spcPts val="200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FFFFFF"/>
          </a:solidFill>
          <a:uFillTx/>
          <a:latin typeface="Lato Light"/>
          <a:ea typeface="Lato Light"/>
          <a:cs typeface="Lato Light"/>
          <a:sym typeface="Lato Light"/>
        </a:defRPr>
      </a:lvl3pPr>
      <a:lvl4pPr marL="0" marR="0" indent="2742651" algn="l" defTabSz="1828433" rtl="0" latinLnBrk="0">
        <a:lnSpc>
          <a:spcPct val="90000"/>
        </a:lnSpc>
        <a:spcBef>
          <a:spcPts val="200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FFFFFF"/>
          </a:solidFill>
          <a:uFillTx/>
          <a:latin typeface="Lato Light"/>
          <a:ea typeface="Lato Light"/>
          <a:cs typeface="Lato Light"/>
          <a:sym typeface="Lato Light"/>
        </a:defRPr>
      </a:lvl4pPr>
      <a:lvl5pPr marL="0" marR="0" indent="3656867" algn="l" defTabSz="1828433" rtl="0" latinLnBrk="0">
        <a:lnSpc>
          <a:spcPct val="90000"/>
        </a:lnSpc>
        <a:spcBef>
          <a:spcPts val="200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FFFFFF"/>
          </a:solidFill>
          <a:uFillTx/>
          <a:latin typeface="Lato Light"/>
          <a:ea typeface="Lato Light"/>
          <a:cs typeface="Lato Light"/>
          <a:sym typeface="Lato Light"/>
        </a:defRPr>
      </a:lvl5pPr>
      <a:lvl6pPr marL="5180563" marR="0" indent="-609478" algn="l" defTabSz="1828433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00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Lato Light"/>
          <a:ea typeface="Lato Light"/>
          <a:cs typeface="Lato Light"/>
          <a:sym typeface="Lato Light"/>
        </a:defRPr>
      </a:lvl6pPr>
      <a:lvl7pPr marL="6094780" marR="0" indent="-609478" algn="l" defTabSz="1828433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00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Lato Light"/>
          <a:ea typeface="Lato Light"/>
          <a:cs typeface="Lato Light"/>
          <a:sym typeface="Lato Light"/>
        </a:defRPr>
      </a:lvl7pPr>
      <a:lvl8pPr marL="7008997" marR="0" indent="-609478" algn="l" defTabSz="1828433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00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Lato Light"/>
          <a:ea typeface="Lato Light"/>
          <a:cs typeface="Lato Light"/>
          <a:sym typeface="Lato Light"/>
        </a:defRPr>
      </a:lvl8pPr>
      <a:lvl9pPr marL="7923215" marR="0" indent="-609479" algn="l" defTabSz="1828433" rtl="0" latinLnBrk="0">
        <a:lnSpc>
          <a:spcPct val="90000"/>
        </a:lnSpc>
        <a:spcBef>
          <a:spcPts val="2000"/>
        </a:spcBef>
        <a:spcAft>
          <a:spcPts val="0"/>
        </a:spcAft>
        <a:buClrTx/>
        <a:buSzPct val="100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Lato Light"/>
          <a:ea typeface="Lato Light"/>
          <a:cs typeface="Lato Light"/>
          <a:sym typeface="Lato Light"/>
        </a:defRPr>
      </a:lvl9pPr>
    </p:bodyStyle>
    <p:otherStyle>
      <a:lvl1pPr marL="0" marR="0" indent="0" algn="ctr" defTabSz="18284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1pPr>
      <a:lvl2pPr marL="0" marR="0" indent="914216" algn="ctr" defTabSz="18284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2pPr>
      <a:lvl3pPr marL="0" marR="0" indent="1828433" algn="ctr" defTabSz="18284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3pPr>
      <a:lvl4pPr marL="0" marR="0" indent="2742651" algn="ctr" defTabSz="18284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4pPr>
      <a:lvl5pPr marL="0" marR="0" indent="3656867" algn="ctr" defTabSz="18284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5pPr>
      <a:lvl6pPr marL="0" marR="0" indent="4571086" algn="ctr" defTabSz="18284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6pPr>
      <a:lvl7pPr marL="0" marR="0" indent="5485303" algn="ctr" defTabSz="18284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7pPr>
      <a:lvl8pPr marL="0" marR="0" indent="6399519" algn="ctr" defTabSz="18284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8pPr>
      <a:lvl9pPr marL="0" marR="0" indent="7313737" algn="ctr" defTabSz="1828433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ato Regular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" name="Group"/>
          <p:cNvGrpSpPr/>
          <p:nvPr/>
        </p:nvGrpSpPr>
        <p:grpSpPr>
          <a:xfrm>
            <a:off x="11678080" y="1249430"/>
            <a:ext cx="11478196" cy="10127084"/>
            <a:chOff x="0" y="0"/>
            <a:chExt cx="11478194" cy="10127082"/>
          </a:xfrm>
        </p:grpSpPr>
        <p:sp>
          <p:nvSpPr>
            <p:cNvPr id="33" name="Shape"/>
            <p:cNvSpPr/>
            <p:nvPr/>
          </p:nvSpPr>
          <p:spPr>
            <a:xfrm>
              <a:off x="11055972" y="6836875"/>
              <a:ext cx="409713" cy="3846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699" y="2808"/>
                  </a:moveTo>
                  <a:cubicBezTo>
                    <a:pt x="9690" y="2808"/>
                    <a:pt x="8479" y="3024"/>
                    <a:pt x="7469" y="3456"/>
                  </a:cubicBezTo>
                  <a:cubicBezTo>
                    <a:pt x="6460" y="3888"/>
                    <a:pt x="5652" y="4320"/>
                    <a:pt x="4845" y="4968"/>
                  </a:cubicBezTo>
                  <a:cubicBezTo>
                    <a:pt x="3432" y="6264"/>
                    <a:pt x="2624" y="7776"/>
                    <a:pt x="2624" y="9288"/>
                  </a:cubicBezTo>
                  <a:cubicBezTo>
                    <a:pt x="2624" y="10152"/>
                    <a:pt x="2826" y="11232"/>
                    <a:pt x="3432" y="11880"/>
                  </a:cubicBezTo>
                  <a:cubicBezTo>
                    <a:pt x="3836" y="12744"/>
                    <a:pt x="4643" y="13608"/>
                    <a:pt x="5450" y="14256"/>
                  </a:cubicBezTo>
                  <a:cubicBezTo>
                    <a:pt x="6056" y="14688"/>
                    <a:pt x="6460" y="15336"/>
                    <a:pt x="6662" y="16200"/>
                  </a:cubicBezTo>
                  <a:cubicBezTo>
                    <a:pt x="6662" y="16416"/>
                    <a:pt x="6662" y="16848"/>
                    <a:pt x="6662" y="17064"/>
                  </a:cubicBezTo>
                  <a:cubicBezTo>
                    <a:pt x="6864" y="16848"/>
                    <a:pt x="7065" y="16632"/>
                    <a:pt x="7267" y="16632"/>
                  </a:cubicBezTo>
                  <a:cubicBezTo>
                    <a:pt x="7671" y="15984"/>
                    <a:pt x="8479" y="15768"/>
                    <a:pt x="9084" y="15768"/>
                  </a:cubicBezTo>
                  <a:cubicBezTo>
                    <a:pt x="9286" y="15768"/>
                    <a:pt x="9286" y="15768"/>
                    <a:pt x="9488" y="15768"/>
                  </a:cubicBezTo>
                  <a:cubicBezTo>
                    <a:pt x="9892" y="15768"/>
                    <a:pt x="10295" y="15768"/>
                    <a:pt x="10699" y="15768"/>
                  </a:cubicBezTo>
                  <a:cubicBezTo>
                    <a:pt x="11910" y="15768"/>
                    <a:pt x="13121" y="15552"/>
                    <a:pt x="14131" y="15336"/>
                  </a:cubicBezTo>
                  <a:cubicBezTo>
                    <a:pt x="15140" y="14904"/>
                    <a:pt x="15948" y="14472"/>
                    <a:pt x="16755" y="13824"/>
                  </a:cubicBezTo>
                  <a:cubicBezTo>
                    <a:pt x="18168" y="12528"/>
                    <a:pt x="18774" y="11016"/>
                    <a:pt x="18774" y="9288"/>
                  </a:cubicBezTo>
                  <a:cubicBezTo>
                    <a:pt x="18774" y="7776"/>
                    <a:pt x="18168" y="6264"/>
                    <a:pt x="16755" y="4968"/>
                  </a:cubicBezTo>
                  <a:cubicBezTo>
                    <a:pt x="15948" y="4320"/>
                    <a:pt x="15140" y="3888"/>
                    <a:pt x="14131" y="3456"/>
                  </a:cubicBezTo>
                  <a:cubicBezTo>
                    <a:pt x="13121" y="3024"/>
                    <a:pt x="11910" y="2808"/>
                    <a:pt x="10699" y="2808"/>
                  </a:cubicBezTo>
                  <a:close/>
                  <a:moveTo>
                    <a:pt x="10699" y="0"/>
                  </a:moveTo>
                  <a:cubicBezTo>
                    <a:pt x="10699" y="0"/>
                    <a:pt x="10699" y="0"/>
                    <a:pt x="10699" y="0"/>
                  </a:cubicBezTo>
                  <a:cubicBezTo>
                    <a:pt x="16755" y="0"/>
                    <a:pt x="21600" y="4104"/>
                    <a:pt x="21600" y="9288"/>
                  </a:cubicBezTo>
                  <a:cubicBezTo>
                    <a:pt x="21600" y="14472"/>
                    <a:pt x="16755" y="18792"/>
                    <a:pt x="10699" y="18792"/>
                  </a:cubicBezTo>
                  <a:cubicBezTo>
                    <a:pt x="10295" y="18792"/>
                    <a:pt x="9690" y="18576"/>
                    <a:pt x="9084" y="18576"/>
                  </a:cubicBezTo>
                  <a:cubicBezTo>
                    <a:pt x="6864" y="21168"/>
                    <a:pt x="4037" y="21600"/>
                    <a:pt x="1413" y="21600"/>
                  </a:cubicBezTo>
                  <a:cubicBezTo>
                    <a:pt x="1413" y="20952"/>
                    <a:pt x="1413" y="20952"/>
                    <a:pt x="1413" y="20952"/>
                  </a:cubicBezTo>
                  <a:cubicBezTo>
                    <a:pt x="2826" y="20304"/>
                    <a:pt x="4037" y="18792"/>
                    <a:pt x="4037" y="17280"/>
                  </a:cubicBezTo>
                  <a:cubicBezTo>
                    <a:pt x="4037" y="17064"/>
                    <a:pt x="4037" y="16848"/>
                    <a:pt x="4037" y="16632"/>
                  </a:cubicBezTo>
                  <a:cubicBezTo>
                    <a:pt x="1615" y="14904"/>
                    <a:pt x="0" y="12312"/>
                    <a:pt x="0" y="9288"/>
                  </a:cubicBezTo>
                  <a:cubicBezTo>
                    <a:pt x="0" y="4104"/>
                    <a:pt x="4845" y="0"/>
                    <a:pt x="10699" y="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34" name="Shape"/>
            <p:cNvSpPr/>
            <p:nvPr/>
          </p:nvSpPr>
          <p:spPr>
            <a:xfrm>
              <a:off x="10771363" y="7049550"/>
              <a:ext cx="256462" cy="2564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988" y="5481"/>
                  </a:moveTo>
                  <a:cubicBezTo>
                    <a:pt x="20955" y="5481"/>
                    <a:pt x="21600" y="4836"/>
                    <a:pt x="21600" y="4191"/>
                  </a:cubicBezTo>
                  <a:cubicBezTo>
                    <a:pt x="21600" y="1290"/>
                    <a:pt x="21600" y="1290"/>
                    <a:pt x="21600" y="1290"/>
                  </a:cubicBezTo>
                  <a:cubicBezTo>
                    <a:pt x="18699" y="1290"/>
                    <a:pt x="18699" y="1290"/>
                    <a:pt x="18699" y="1290"/>
                  </a:cubicBezTo>
                  <a:cubicBezTo>
                    <a:pt x="18699" y="0"/>
                    <a:pt x="18699" y="0"/>
                    <a:pt x="18699" y="0"/>
                  </a:cubicBezTo>
                  <a:cubicBezTo>
                    <a:pt x="1290" y="0"/>
                    <a:pt x="1290" y="0"/>
                    <a:pt x="1290" y="0"/>
                  </a:cubicBezTo>
                  <a:cubicBezTo>
                    <a:pt x="645" y="0"/>
                    <a:pt x="0" y="645"/>
                    <a:pt x="0" y="1290"/>
                  </a:cubicBezTo>
                  <a:cubicBezTo>
                    <a:pt x="0" y="20310"/>
                    <a:pt x="0" y="20310"/>
                    <a:pt x="0" y="20310"/>
                  </a:cubicBezTo>
                  <a:cubicBezTo>
                    <a:pt x="0" y="20955"/>
                    <a:pt x="645" y="21600"/>
                    <a:pt x="1290" y="21600"/>
                  </a:cubicBezTo>
                  <a:cubicBezTo>
                    <a:pt x="18699" y="21600"/>
                    <a:pt x="18699" y="21600"/>
                    <a:pt x="18699" y="21600"/>
                  </a:cubicBezTo>
                  <a:cubicBezTo>
                    <a:pt x="18699" y="16119"/>
                    <a:pt x="18699" y="16119"/>
                    <a:pt x="18699" y="16119"/>
                  </a:cubicBezTo>
                  <a:cubicBezTo>
                    <a:pt x="19988" y="16119"/>
                    <a:pt x="19988" y="16119"/>
                    <a:pt x="19988" y="16119"/>
                  </a:cubicBezTo>
                  <a:cubicBezTo>
                    <a:pt x="20955" y="16119"/>
                    <a:pt x="21600" y="15475"/>
                    <a:pt x="21600" y="14830"/>
                  </a:cubicBezTo>
                  <a:cubicBezTo>
                    <a:pt x="21600" y="12251"/>
                    <a:pt x="21600" y="12251"/>
                    <a:pt x="21600" y="12251"/>
                  </a:cubicBezTo>
                  <a:cubicBezTo>
                    <a:pt x="18699" y="12251"/>
                    <a:pt x="18699" y="12251"/>
                    <a:pt x="18699" y="12251"/>
                  </a:cubicBezTo>
                  <a:cubicBezTo>
                    <a:pt x="18699" y="10961"/>
                    <a:pt x="18699" y="10961"/>
                    <a:pt x="18699" y="10961"/>
                  </a:cubicBezTo>
                  <a:cubicBezTo>
                    <a:pt x="19988" y="10961"/>
                    <a:pt x="19988" y="10961"/>
                    <a:pt x="19988" y="10961"/>
                  </a:cubicBezTo>
                  <a:cubicBezTo>
                    <a:pt x="20955" y="10961"/>
                    <a:pt x="21600" y="10316"/>
                    <a:pt x="21600" y="9349"/>
                  </a:cubicBezTo>
                  <a:cubicBezTo>
                    <a:pt x="21600" y="6770"/>
                    <a:pt x="21600" y="6770"/>
                    <a:pt x="21600" y="6770"/>
                  </a:cubicBezTo>
                  <a:cubicBezTo>
                    <a:pt x="18699" y="6770"/>
                    <a:pt x="18699" y="6770"/>
                    <a:pt x="18699" y="6770"/>
                  </a:cubicBezTo>
                  <a:cubicBezTo>
                    <a:pt x="18699" y="5481"/>
                    <a:pt x="18699" y="5481"/>
                    <a:pt x="18699" y="5481"/>
                  </a:cubicBezTo>
                  <a:lnTo>
                    <a:pt x="19988" y="5481"/>
                  </a:lnTo>
                  <a:close/>
                  <a:moveTo>
                    <a:pt x="11928" y="5481"/>
                  </a:moveTo>
                  <a:cubicBezTo>
                    <a:pt x="13540" y="5481"/>
                    <a:pt x="14830" y="6770"/>
                    <a:pt x="14830" y="8060"/>
                  </a:cubicBezTo>
                  <a:cubicBezTo>
                    <a:pt x="14830" y="9672"/>
                    <a:pt x="13540" y="10961"/>
                    <a:pt x="11928" y="10961"/>
                  </a:cubicBezTo>
                  <a:cubicBezTo>
                    <a:pt x="10639" y="10961"/>
                    <a:pt x="9349" y="9672"/>
                    <a:pt x="9349" y="8060"/>
                  </a:cubicBezTo>
                  <a:cubicBezTo>
                    <a:pt x="9349" y="6770"/>
                    <a:pt x="10639" y="5481"/>
                    <a:pt x="11928" y="5481"/>
                  </a:cubicBezTo>
                  <a:close/>
                  <a:moveTo>
                    <a:pt x="5158" y="20310"/>
                  </a:moveTo>
                  <a:cubicBezTo>
                    <a:pt x="3869" y="20310"/>
                    <a:pt x="3869" y="20310"/>
                    <a:pt x="3869" y="20310"/>
                  </a:cubicBezTo>
                  <a:cubicBezTo>
                    <a:pt x="3869" y="1290"/>
                    <a:pt x="3869" y="1290"/>
                    <a:pt x="3869" y="1290"/>
                  </a:cubicBezTo>
                  <a:cubicBezTo>
                    <a:pt x="5158" y="1290"/>
                    <a:pt x="5158" y="1290"/>
                    <a:pt x="5158" y="1290"/>
                  </a:cubicBezTo>
                  <a:lnTo>
                    <a:pt x="5158" y="20310"/>
                  </a:lnTo>
                  <a:close/>
                  <a:moveTo>
                    <a:pt x="16119" y="16119"/>
                  </a:moveTo>
                  <a:cubicBezTo>
                    <a:pt x="8060" y="16119"/>
                    <a:pt x="8060" y="16119"/>
                    <a:pt x="8060" y="16119"/>
                  </a:cubicBezTo>
                  <a:cubicBezTo>
                    <a:pt x="8060" y="14830"/>
                    <a:pt x="8060" y="14830"/>
                    <a:pt x="8060" y="14830"/>
                  </a:cubicBezTo>
                  <a:cubicBezTo>
                    <a:pt x="8060" y="13540"/>
                    <a:pt x="9027" y="12251"/>
                    <a:pt x="10639" y="12251"/>
                  </a:cubicBezTo>
                  <a:cubicBezTo>
                    <a:pt x="10639" y="12251"/>
                    <a:pt x="10639" y="12251"/>
                    <a:pt x="10639" y="12251"/>
                  </a:cubicBezTo>
                  <a:cubicBezTo>
                    <a:pt x="13218" y="12251"/>
                    <a:pt x="13218" y="12251"/>
                    <a:pt x="13218" y="12251"/>
                  </a:cubicBezTo>
                  <a:cubicBezTo>
                    <a:pt x="14830" y="12251"/>
                    <a:pt x="16119" y="13540"/>
                    <a:pt x="16119" y="14830"/>
                  </a:cubicBezTo>
                  <a:lnTo>
                    <a:pt x="16119" y="16119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35" name="Shape"/>
            <p:cNvSpPr/>
            <p:nvPr/>
          </p:nvSpPr>
          <p:spPr>
            <a:xfrm>
              <a:off x="11212351" y="6339591"/>
              <a:ext cx="222058" cy="2220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989"/>
                  </a:moveTo>
                  <a:cubicBezTo>
                    <a:pt x="21600" y="17053"/>
                    <a:pt x="16759" y="21600"/>
                    <a:pt x="10800" y="21600"/>
                  </a:cubicBezTo>
                  <a:cubicBezTo>
                    <a:pt x="4841" y="21600"/>
                    <a:pt x="0" y="17053"/>
                    <a:pt x="0" y="10989"/>
                  </a:cubicBezTo>
                  <a:cubicBezTo>
                    <a:pt x="0" y="4926"/>
                    <a:pt x="4841" y="0"/>
                    <a:pt x="10800" y="0"/>
                  </a:cubicBezTo>
                  <a:cubicBezTo>
                    <a:pt x="16759" y="0"/>
                    <a:pt x="21600" y="4926"/>
                    <a:pt x="21600" y="10989"/>
                  </a:cubicBezTo>
                  <a:close/>
                  <a:moveTo>
                    <a:pt x="2234" y="10989"/>
                  </a:moveTo>
                  <a:cubicBezTo>
                    <a:pt x="2234" y="15916"/>
                    <a:pt x="5959" y="19705"/>
                    <a:pt x="10800" y="19705"/>
                  </a:cubicBezTo>
                  <a:cubicBezTo>
                    <a:pt x="15641" y="19705"/>
                    <a:pt x="19366" y="15916"/>
                    <a:pt x="19366" y="10989"/>
                  </a:cubicBezTo>
                  <a:cubicBezTo>
                    <a:pt x="19366" y="6063"/>
                    <a:pt x="15641" y="1895"/>
                    <a:pt x="10800" y="1895"/>
                  </a:cubicBezTo>
                  <a:cubicBezTo>
                    <a:pt x="5959" y="1895"/>
                    <a:pt x="2234" y="6063"/>
                    <a:pt x="2234" y="10989"/>
                  </a:cubicBezTo>
                  <a:close/>
                  <a:moveTo>
                    <a:pt x="11917" y="4547"/>
                  </a:moveTo>
                  <a:cubicBezTo>
                    <a:pt x="17131" y="9853"/>
                    <a:pt x="17131" y="9853"/>
                    <a:pt x="17131" y="9853"/>
                  </a:cubicBezTo>
                  <a:cubicBezTo>
                    <a:pt x="17503" y="10611"/>
                    <a:pt x="17503" y="11368"/>
                    <a:pt x="17131" y="11747"/>
                  </a:cubicBezTo>
                  <a:cubicBezTo>
                    <a:pt x="16759" y="12505"/>
                    <a:pt x="15641" y="12505"/>
                    <a:pt x="15269" y="11747"/>
                  </a:cubicBezTo>
                  <a:cubicBezTo>
                    <a:pt x="12290" y="8716"/>
                    <a:pt x="12290" y="8716"/>
                    <a:pt x="12290" y="8716"/>
                  </a:cubicBezTo>
                  <a:cubicBezTo>
                    <a:pt x="12290" y="16295"/>
                    <a:pt x="12290" y="16295"/>
                    <a:pt x="12290" y="16295"/>
                  </a:cubicBezTo>
                  <a:cubicBezTo>
                    <a:pt x="12290" y="17053"/>
                    <a:pt x="11545" y="17811"/>
                    <a:pt x="10800" y="17811"/>
                  </a:cubicBezTo>
                  <a:cubicBezTo>
                    <a:pt x="10055" y="17811"/>
                    <a:pt x="9310" y="17053"/>
                    <a:pt x="9310" y="16295"/>
                  </a:cubicBezTo>
                  <a:cubicBezTo>
                    <a:pt x="9310" y="8716"/>
                    <a:pt x="9310" y="8716"/>
                    <a:pt x="9310" y="8716"/>
                  </a:cubicBezTo>
                  <a:cubicBezTo>
                    <a:pt x="6331" y="11747"/>
                    <a:pt x="6331" y="11747"/>
                    <a:pt x="6331" y="11747"/>
                  </a:cubicBezTo>
                  <a:cubicBezTo>
                    <a:pt x="5959" y="12505"/>
                    <a:pt x="5214" y="12505"/>
                    <a:pt x="4469" y="11747"/>
                  </a:cubicBezTo>
                  <a:cubicBezTo>
                    <a:pt x="4469" y="11747"/>
                    <a:pt x="4097" y="11368"/>
                    <a:pt x="4097" y="10989"/>
                  </a:cubicBezTo>
                  <a:cubicBezTo>
                    <a:pt x="4097" y="10611"/>
                    <a:pt x="4469" y="10232"/>
                    <a:pt x="4469" y="9853"/>
                  </a:cubicBezTo>
                  <a:cubicBezTo>
                    <a:pt x="10055" y="4547"/>
                    <a:pt x="10055" y="4547"/>
                    <a:pt x="10055" y="4547"/>
                  </a:cubicBezTo>
                  <a:cubicBezTo>
                    <a:pt x="10428" y="3789"/>
                    <a:pt x="11172" y="3789"/>
                    <a:pt x="11917" y="4547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36" name="Shape"/>
            <p:cNvSpPr/>
            <p:nvPr/>
          </p:nvSpPr>
          <p:spPr>
            <a:xfrm>
              <a:off x="11174820" y="6614817"/>
              <a:ext cx="175145" cy="1751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09" y="0"/>
                  </a:moveTo>
                  <a:cubicBezTo>
                    <a:pt x="9391" y="0"/>
                    <a:pt x="9391" y="0"/>
                    <a:pt x="9391" y="0"/>
                  </a:cubicBezTo>
                  <a:cubicBezTo>
                    <a:pt x="9391" y="1409"/>
                    <a:pt x="9391" y="1409"/>
                    <a:pt x="9391" y="1409"/>
                  </a:cubicBezTo>
                  <a:cubicBezTo>
                    <a:pt x="1409" y="1409"/>
                    <a:pt x="1409" y="1409"/>
                    <a:pt x="1409" y="1409"/>
                  </a:cubicBezTo>
                  <a:lnTo>
                    <a:pt x="1409" y="0"/>
                  </a:lnTo>
                  <a:close/>
                  <a:moveTo>
                    <a:pt x="12209" y="0"/>
                  </a:moveTo>
                  <a:cubicBezTo>
                    <a:pt x="20191" y="0"/>
                    <a:pt x="20191" y="0"/>
                    <a:pt x="20191" y="0"/>
                  </a:cubicBezTo>
                  <a:cubicBezTo>
                    <a:pt x="20191" y="1409"/>
                    <a:pt x="20191" y="1409"/>
                    <a:pt x="20191" y="1409"/>
                  </a:cubicBezTo>
                  <a:cubicBezTo>
                    <a:pt x="12209" y="1409"/>
                    <a:pt x="12209" y="1409"/>
                    <a:pt x="12209" y="1409"/>
                  </a:cubicBezTo>
                  <a:lnTo>
                    <a:pt x="12209" y="0"/>
                  </a:lnTo>
                  <a:close/>
                  <a:moveTo>
                    <a:pt x="20191" y="6574"/>
                  </a:moveTo>
                  <a:cubicBezTo>
                    <a:pt x="19252" y="6574"/>
                    <a:pt x="19252" y="6574"/>
                    <a:pt x="19252" y="6574"/>
                  </a:cubicBezTo>
                  <a:cubicBezTo>
                    <a:pt x="19252" y="1409"/>
                    <a:pt x="19252" y="1409"/>
                    <a:pt x="19252" y="1409"/>
                  </a:cubicBezTo>
                  <a:cubicBezTo>
                    <a:pt x="13617" y="1409"/>
                    <a:pt x="13617" y="1409"/>
                    <a:pt x="13617" y="1409"/>
                  </a:cubicBezTo>
                  <a:cubicBezTo>
                    <a:pt x="13617" y="6574"/>
                    <a:pt x="13617" y="6574"/>
                    <a:pt x="13617" y="6574"/>
                  </a:cubicBezTo>
                  <a:cubicBezTo>
                    <a:pt x="7983" y="6574"/>
                    <a:pt x="7983" y="6574"/>
                    <a:pt x="7983" y="6574"/>
                  </a:cubicBezTo>
                  <a:cubicBezTo>
                    <a:pt x="7983" y="1409"/>
                    <a:pt x="7983" y="1409"/>
                    <a:pt x="7983" y="1409"/>
                  </a:cubicBezTo>
                  <a:cubicBezTo>
                    <a:pt x="2817" y="1409"/>
                    <a:pt x="2817" y="1409"/>
                    <a:pt x="2817" y="1409"/>
                  </a:cubicBezTo>
                  <a:cubicBezTo>
                    <a:pt x="2817" y="6574"/>
                    <a:pt x="2817" y="6574"/>
                    <a:pt x="2817" y="6574"/>
                  </a:cubicBezTo>
                  <a:cubicBezTo>
                    <a:pt x="1409" y="6574"/>
                    <a:pt x="1409" y="6574"/>
                    <a:pt x="1409" y="6574"/>
                  </a:cubicBezTo>
                  <a:cubicBezTo>
                    <a:pt x="939" y="6574"/>
                    <a:pt x="0" y="7513"/>
                    <a:pt x="0" y="7983"/>
                  </a:cubicBezTo>
                  <a:cubicBezTo>
                    <a:pt x="0" y="20191"/>
                    <a:pt x="0" y="20191"/>
                    <a:pt x="0" y="20191"/>
                  </a:cubicBezTo>
                  <a:cubicBezTo>
                    <a:pt x="0" y="20661"/>
                    <a:pt x="939" y="21600"/>
                    <a:pt x="1409" y="21600"/>
                  </a:cubicBezTo>
                  <a:cubicBezTo>
                    <a:pt x="7983" y="21600"/>
                    <a:pt x="7983" y="21600"/>
                    <a:pt x="7983" y="21600"/>
                  </a:cubicBezTo>
                  <a:cubicBezTo>
                    <a:pt x="8922" y="21600"/>
                    <a:pt x="9391" y="20661"/>
                    <a:pt x="9391" y="20191"/>
                  </a:cubicBezTo>
                  <a:cubicBezTo>
                    <a:pt x="9391" y="12209"/>
                    <a:pt x="9391" y="12209"/>
                    <a:pt x="9391" y="12209"/>
                  </a:cubicBezTo>
                  <a:cubicBezTo>
                    <a:pt x="12209" y="12209"/>
                    <a:pt x="12209" y="12209"/>
                    <a:pt x="12209" y="12209"/>
                  </a:cubicBezTo>
                  <a:cubicBezTo>
                    <a:pt x="12209" y="20191"/>
                    <a:pt x="12209" y="20191"/>
                    <a:pt x="12209" y="20191"/>
                  </a:cubicBezTo>
                  <a:cubicBezTo>
                    <a:pt x="12209" y="20661"/>
                    <a:pt x="13148" y="21600"/>
                    <a:pt x="13617" y="21600"/>
                  </a:cubicBezTo>
                  <a:cubicBezTo>
                    <a:pt x="20191" y="21600"/>
                    <a:pt x="20191" y="21600"/>
                    <a:pt x="20191" y="21600"/>
                  </a:cubicBezTo>
                  <a:cubicBezTo>
                    <a:pt x="21130" y="21600"/>
                    <a:pt x="21600" y="20661"/>
                    <a:pt x="21600" y="20191"/>
                  </a:cubicBezTo>
                  <a:cubicBezTo>
                    <a:pt x="21600" y="7983"/>
                    <a:pt x="21600" y="7983"/>
                    <a:pt x="21600" y="7983"/>
                  </a:cubicBezTo>
                  <a:cubicBezTo>
                    <a:pt x="21600" y="7513"/>
                    <a:pt x="21130" y="6574"/>
                    <a:pt x="20191" y="6574"/>
                  </a:cubicBezTo>
                  <a:close/>
                  <a:moveTo>
                    <a:pt x="7513" y="20191"/>
                  </a:moveTo>
                  <a:cubicBezTo>
                    <a:pt x="2348" y="20191"/>
                    <a:pt x="2348" y="20191"/>
                    <a:pt x="2348" y="20191"/>
                  </a:cubicBezTo>
                  <a:cubicBezTo>
                    <a:pt x="1878" y="20191"/>
                    <a:pt x="1409" y="19722"/>
                    <a:pt x="1409" y="19722"/>
                  </a:cubicBezTo>
                  <a:cubicBezTo>
                    <a:pt x="1409" y="19252"/>
                    <a:pt x="1878" y="18783"/>
                    <a:pt x="2348" y="18783"/>
                  </a:cubicBezTo>
                  <a:cubicBezTo>
                    <a:pt x="7513" y="18783"/>
                    <a:pt x="7513" y="18783"/>
                    <a:pt x="7513" y="18783"/>
                  </a:cubicBezTo>
                  <a:cubicBezTo>
                    <a:pt x="7983" y="18783"/>
                    <a:pt x="7983" y="19252"/>
                    <a:pt x="7983" y="19722"/>
                  </a:cubicBezTo>
                  <a:cubicBezTo>
                    <a:pt x="7983" y="19722"/>
                    <a:pt x="7983" y="20191"/>
                    <a:pt x="7513" y="20191"/>
                  </a:cubicBezTo>
                  <a:close/>
                  <a:moveTo>
                    <a:pt x="11739" y="10800"/>
                  </a:moveTo>
                  <a:cubicBezTo>
                    <a:pt x="10330" y="10800"/>
                    <a:pt x="10330" y="10800"/>
                    <a:pt x="10330" y="10800"/>
                  </a:cubicBezTo>
                  <a:cubicBezTo>
                    <a:pt x="9861" y="10800"/>
                    <a:pt x="9391" y="10330"/>
                    <a:pt x="9391" y="9861"/>
                  </a:cubicBezTo>
                  <a:cubicBezTo>
                    <a:pt x="9391" y="9861"/>
                    <a:pt x="9861" y="9391"/>
                    <a:pt x="10330" y="9391"/>
                  </a:cubicBezTo>
                  <a:cubicBezTo>
                    <a:pt x="11739" y="9391"/>
                    <a:pt x="11739" y="9391"/>
                    <a:pt x="11739" y="9391"/>
                  </a:cubicBezTo>
                  <a:cubicBezTo>
                    <a:pt x="11739" y="9391"/>
                    <a:pt x="12209" y="9861"/>
                    <a:pt x="12209" y="9861"/>
                  </a:cubicBezTo>
                  <a:cubicBezTo>
                    <a:pt x="12209" y="10330"/>
                    <a:pt x="11739" y="10800"/>
                    <a:pt x="11739" y="10800"/>
                  </a:cubicBezTo>
                  <a:close/>
                  <a:moveTo>
                    <a:pt x="19722" y="20191"/>
                  </a:moveTo>
                  <a:cubicBezTo>
                    <a:pt x="14557" y="20191"/>
                    <a:pt x="14557" y="20191"/>
                    <a:pt x="14557" y="20191"/>
                  </a:cubicBezTo>
                  <a:cubicBezTo>
                    <a:pt x="14087" y="20191"/>
                    <a:pt x="13617" y="19722"/>
                    <a:pt x="13617" y="19722"/>
                  </a:cubicBezTo>
                  <a:cubicBezTo>
                    <a:pt x="13617" y="19252"/>
                    <a:pt x="14087" y="18783"/>
                    <a:pt x="14557" y="18783"/>
                  </a:cubicBezTo>
                  <a:cubicBezTo>
                    <a:pt x="19722" y="18783"/>
                    <a:pt x="19722" y="18783"/>
                    <a:pt x="19722" y="18783"/>
                  </a:cubicBezTo>
                  <a:cubicBezTo>
                    <a:pt x="20191" y="18783"/>
                    <a:pt x="20191" y="19252"/>
                    <a:pt x="20191" y="19722"/>
                  </a:cubicBezTo>
                  <a:cubicBezTo>
                    <a:pt x="20191" y="19722"/>
                    <a:pt x="20191" y="20191"/>
                    <a:pt x="19722" y="20191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37" name="Shape"/>
            <p:cNvSpPr/>
            <p:nvPr/>
          </p:nvSpPr>
          <p:spPr>
            <a:xfrm>
              <a:off x="10855807" y="6649221"/>
              <a:ext cx="284611" cy="2846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681" y="21600"/>
                  </a:moveTo>
                  <a:lnTo>
                    <a:pt x="21600" y="10681"/>
                  </a:lnTo>
                  <a:lnTo>
                    <a:pt x="14716" y="10681"/>
                  </a:lnTo>
                  <a:lnTo>
                    <a:pt x="14716" y="0"/>
                  </a:lnTo>
                  <a:lnTo>
                    <a:pt x="6646" y="0"/>
                  </a:lnTo>
                  <a:lnTo>
                    <a:pt x="6646" y="10681"/>
                  </a:lnTo>
                  <a:lnTo>
                    <a:pt x="0" y="10681"/>
                  </a:lnTo>
                  <a:lnTo>
                    <a:pt x="10681" y="2160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38" name="Shape"/>
            <p:cNvSpPr/>
            <p:nvPr/>
          </p:nvSpPr>
          <p:spPr>
            <a:xfrm>
              <a:off x="11184202" y="6011195"/>
              <a:ext cx="240824" cy="2408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1600"/>
                  </a:moveTo>
                  <a:cubicBezTo>
                    <a:pt x="4877" y="21600"/>
                    <a:pt x="0" y="16800"/>
                    <a:pt x="0" y="10971"/>
                  </a:cubicBezTo>
                  <a:cubicBezTo>
                    <a:pt x="0" y="4800"/>
                    <a:pt x="4877" y="0"/>
                    <a:pt x="10800" y="0"/>
                  </a:cubicBezTo>
                  <a:cubicBezTo>
                    <a:pt x="16723" y="0"/>
                    <a:pt x="21600" y="4800"/>
                    <a:pt x="21600" y="10971"/>
                  </a:cubicBezTo>
                  <a:cubicBezTo>
                    <a:pt x="21600" y="16800"/>
                    <a:pt x="16723" y="21600"/>
                    <a:pt x="10800" y="21600"/>
                  </a:cubicBezTo>
                  <a:close/>
                  <a:moveTo>
                    <a:pt x="19858" y="12343"/>
                  </a:moveTo>
                  <a:cubicBezTo>
                    <a:pt x="19510" y="12343"/>
                    <a:pt x="17071" y="11314"/>
                    <a:pt x="14284" y="12000"/>
                  </a:cubicBezTo>
                  <a:cubicBezTo>
                    <a:pt x="15329" y="15086"/>
                    <a:pt x="15677" y="17829"/>
                    <a:pt x="16026" y="18514"/>
                  </a:cubicBezTo>
                  <a:cubicBezTo>
                    <a:pt x="18116" y="17143"/>
                    <a:pt x="19510" y="14743"/>
                    <a:pt x="19858" y="12343"/>
                  </a:cubicBezTo>
                  <a:close/>
                  <a:moveTo>
                    <a:pt x="14284" y="19200"/>
                  </a:moveTo>
                  <a:cubicBezTo>
                    <a:pt x="14284" y="18514"/>
                    <a:pt x="13587" y="15771"/>
                    <a:pt x="12542" y="12343"/>
                  </a:cubicBezTo>
                  <a:cubicBezTo>
                    <a:pt x="12542" y="12343"/>
                    <a:pt x="12542" y="12343"/>
                    <a:pt x="12194" y="12343"/>
                  </a:cubicBezTo>
                  <a:cubicBezTo>
                    <a:pt x="6968" y="14057"/>
                    <a:pt x="5226" y="17829"/>
                    <a:pt x="5226" y="18171"/>
                  </a:cubicBezTo>
                  <a:cubicBezTo>
                    <a:pt x="6619" y="19200"/>
                    <a:pt x="8710" y="19886"/>
                    <a:pt x="10800" y="19886"/>
                  </a:cubicBezTo>
                  <a:cubicBezTo>
                    <a:pt x="12194" y="19886"/>
                    <a:pt x="13239" y="19543"/>
                    <a:pt x="14284" y="19200"/>
                  </a:cubicBezTo>
                  <a:close/>
                  <a:moveTo>
                    <a:pt x="3832" y="16800"/>
                  </a:moveTo>
                  <a:cubicBezTo>
                    <a:pt x="4181" y="16457"/>
                    <a:pt x="6619" y="12343"/>
                    <a:pt x="11497" y="10971"/>
                  </a:cubicBezTo>
                  <a:cubicBezTo>
                    <a:pt x="11497" y="10971"/>
                    <a:pt x="11497" y="10971"/>
                    <a:pt x="11845" y="10629"/>
                  </a:cubicBezTo>
                  <a:cubicBezTo>
                    <a:pt x="11497" y="10286"/>
                    <a:pt x="11148" y="9600"/>
                    <a:pt x="11148" y="9257"/>
                  </a:cubicBezTo>
                  <a:cubicBezTo>
                    <a:pt x="6271" y="10629"/>
                    <a:pt x="2090" y="10629"/>
                    <a:pt x="1394" y="10629"/>
                  </a:cubicBezTo>
                  <a:cubicBezTo>
                    <a:pt x="1394" y="10629"/>
                    <a:pt x="1394" y="10629"/>
                    <a:pt x="1394" y="10971"/>
                  </a:cubicBezTo>
                  <a:cubicBezTo>
                    <a:pt x="1394" y="13029"/>
                    <a:pt x="2439" y="15429"/>
                    <a:pt x="3832" y="16800"/>
                  </a:cubicBezTo>
                  <a:close/>
                  <a:moveTo>
                    <a:pt x="1742" y="8914"/>
                  </a:moveTo>
                  <a:cubicBezTo>
                    <a:pt x="2090" y="8914"/>
                    <a:pt x="5923" y="8914"/>
                    <a:pt x="10103" y="7886"/>
                  </a:cubicBezTo>
                  <a:cubicBezTo>
                    <a:pt x="8710" y="5143"/>
                    <a:pt x="6968" y="2743"/>
                    <a:pt x="6968" y="2743"/>
                  </a:cubicBezTo>
                  <a:cubicBezTo>
                    <a:pt x="4181" y="3771"/>
                    <a:pt x="2439" y="6171"/>
                    <a:pt x="1742" y="8914"/>
                  </a:cubicBezTo>
                  <a:close/>
                  <a:moveTo>
                    <a:pt x="8710" y="2057"/>
                  </a:moveTo>
                  <a:cubicBezTo>
                    <a:pt x="8710" y="2400"/>
                    <a:pt x="10452" y="4457"/>
                    <a:pt x="12194" y="7200"/>
                  </a:cubicBezTo>
                  <a:cubicBezTo>
                    <a:pt x="15329" y="6171"/>
                    <a:pt x="16723" y="4114"/>
                    <a:pt x="17071" y="4114"/>
                  </a:cubicBezTo>
                  <a:cubicBezTo>
                    <a:pt x="15329" y="2743"/>
                    <a:pt x="13239" y="1714"/>
                    <a:pt x="10800" y="1714"/>
                  </a:cubicBezTo>
                  <a:cubicBezTo>
                    <a:pt x="10103" y="1714"/>
                    <a:pt x="9406" y="1714"/>
                    <a:pt x="8710" y="2057"/>
                  </a:cubicBezTo>
                  <a:close/>
                  <a:moveTo>
                    <a:pt x="17768" y="5143"/>
                  </a:moveTo>
                  <a:cubicBezTo>
                    <a:pt x="17768" y="5486"/>
                    <a:pt x="16026" y="7200"/>
                    <a:pt x="12890" y="8571"/>
                  </a:cubicBezTo>
                  <a:cubicBezTo>
                    <a:pt x="12890" y="9257"/>
                    <a:pt x="13239" y="9600"/>
                    <a:pt x="13239" y="9943"/>
                  </a:cubicBezTo>
                  <a:cubicBezTo>
                    <a:pt x="13587" y="10286"/>
                    <a:pt x="13587" y="10286"/>
                    <a:pt x="13587" y="10286"/>
                  </a:cubicBezTo>
                  <a:cubicBezTo>
                    <a:pt x="16723" y="9943"/>
                    <a:pt x="19858" y="10629"/>
                    <a:pt x="19858" y="10629"/>
                  </a:cubicBezTo>
                  <a:cubicBezTo>
                    <a:pt x="19858" y="8571"/>
                    <a:pt x="19161" y="6514"/>
                    <a:pt x="17768" y="5143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39" name="Shape"/>
            <p:cNvSpPr/>
            <p:nvPr/>
          </p:nvSpPr>
          <p:spPr>
            <a:xfrm>
              <a:off x="10946507" y="6370866"/>
              <a:ext cx="228313" cy="2001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573" y="0"/>
                  </a:moveTo>
                  <a:cubicBezTo>
                    <a:pt x="4027" y="0"/>
                    <a:pt x="4027" y="0"/>
                    <a:pt x="4027" y="0"/>
                  </a:cubicBezTo>
                  <a:cubicBezTo>
                    <a:pt x="0" y="4569"/>
                    <a:pt x="0" y="4569"/>
                    <a:pt x="0" y="4569"/>
                  </a:cubicBezTo>
                  <a:cubicBezTo>
                    <a:pt x="0" y="20769"/>
                    <a:pt x="0" y="20769"/>
                    <a:pt x="0" y="20769"/>
                  </a:cubicBezTo>
                  <a:cubicBezTo>
                    <a:pt x="0" y="21185"/>
                    <a:pt x="366" y="21600"/>
                    <a:pt x="732" y="21600"/>
                  </a:cubicBezTo>
                  <a:cubicBezTo>
                    <a:pt x="20868" y="21600"/>
                    <a:pt x="20868" y="21600"/>
                    <a:pt x="20868" y="21600"/>
                  </a:cubicBezTo>
                  <a:cubicBezTo>
                    <a:pt x="21234" y="21600"/>
                    <a:pt x="21600" y="21185"/>
                    <a:pt x="21600" y="20769"/>
                  </a:cubicBezTo>
                  <a:cubicBezTo>
                    <a:pt x="21600" y="4569"/>
                    <a:pt x="21600" y="4569"/>
                    <a:pt x="21600" y="4569"/>
                  </a:cubicBezTo>
                  <a:lnTo>
                    <a:pt x="17573" y="0"/>
                  </a:lnTo>
                  <a:close/>
                  <a:moveTo>
                    <a:pt x="13546" y="14123"/>
                  </a:moveTo>
                  <a:cubicBezTo>
                    <a:pt x="13546" y="18692"/>
                    <a:pt x="13546" y="18692"/>
                    <a:pt x="13546" y="18692"/>
                  </a:cubicBezTo>
                  <a:cubicBezTo>
                    <a:pt x="8054" y="18692"/>
                    <a:pt x="8054" y="18692"/>
                    <a:pt x="8054" y="18692"/>
                  </a:cubicBezTo>
                  <a:cubicBezTo>
                    <a:pt x="8054" y="14123"/>
                    <a:pt x="8054" y="14123"/>
                    <a:pt x="8054" y="14123"/>
                  </a:cubicBezTo>
                  <a:cubicBezTo>
                    <a:pt x="4027" y="14123"/>
                    <a:pt x="4027" y="14123"/>
                    <a:pt x="4027" y="14123"/>
                  </a:cubicBezTo>
                  <a:cubicBezTo>
                    <a:pt x="10617" y="7892"/>
                    <a:pt x="10617" y="7892"/>
                    <a:pt x="10617" y="7892"/>
                  </a:cubicBezTo>
                  <a:cubicBezTo>
                    <a:pt x="17573" y="14123"/>
                    <a:pt x="17573" y="14123"/>
                    <a:pt x="17573" y="14123"/>
                  </a:cubicBezTo>
                  <a:lnTo>
                    <a:pt x="13546" y="14123"/>
                  </a:lnTo>
                  <a:close/>
                  <a:moveTo>
                    <a:pt x="3295" y="3323"/>
                  </a:moveTo>
                  <a:cubicBezTo>
                    <a:pt x="4393" y="1662"/>
                    <a:pt x="4393" y="1662"/>
                    <a:pt x="4393" y="1662"/>
                  </a:cubicBezTo>
                  <a:cubicBezTo>
                    <a:pt x="16841" y="1662"/>
                    <a:pt x="16841" y="1662"/>
                    <a:pt x="16841" y="1662"/>
                  </a:cubicBezTo>
                  <a:cubicBezTo>
                    <a:pt x="18305" y="3323"/>
                    <a:pt x="18305" y="3323"/>
                    <a:pt x="18305" y="3323"/>
                  </a:cubicBezTo>
                  <a:lnTo>
                    <a:pt x="3295" y="3323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40" name="Shape"/>
            <p:cNvSpPr/>
            <p:nvPr/>
          </p:nvSpPr>
          <p:spPr>
            <a:xfrm>
              <a:off x="10458605" y="6758685"/>
              <a:ext cx="365927" cy="3167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8" extrusionOk="0">
                  <a:moveTo>
                    <a:pt x="21600" y="8848"/>
                  </a:moveTo>
                  <a:cubicBezTo>
                    <a:pt x="21600" y="3904"/>
                    <a:pt x="20236" y="0"/>
                    <a:pt x="18872" y="0"/>
                  </a:cubicBezTo>
                  <a:cubicBezTo>
                    <a:pt x="18872" y="0"/>
                    <a:pt x="18872" y="0"/>
                    <a:pt x="18872" y="0"/>
                  </a:cubicBezTo>
                  <a:cubicBezTo>
                    <a:pt x="17053" y="0"/>
                    <a:pt x="17053" y="0"/>
                    <a:pt x="17053" y="0"/>
                  </a:cubicBezTo>
                  <a:cubicBezTo>
                    <a:pt x="17053" y="0"/>
                    <a:pt x="12960" y="3383"/>
                    <a:pt x="7048" y="4945"/>
                  </a:cubicBezTo>
                  <a:cubicBezTo>
                    <a:pt x="6821" y="5986"/>
                    <a:pt x="6821" y="7287"/>
                    <a:pt x="6821" y="8848"/>
                  </a:cubicBezTo>
                  <a:cubicBezTo>
                    <a:pt x="6821" y="10149"/>
                    <a:pt x="6821" y="11451"/>
                    <a:pt x="7048" y="12492"/>
                  </a:cubicBezTo>
                  <a:cubicBezTo>
                    <a:pt x="12960" y="14053"/>
                    <a:pt x="17053" y="17436"/>
                    <a:pt x="17053" y="17436"/>
                  </a:cubicBezTo>
                  <a:cubicBezTo>
                    <a:pt x="18872" y="17436"/>
                    <a:pt x="18872" y="17436"/>
                    <a:pt x="18872" y="17436"/>
                  </a:cubicBezTo>
                  <a:cubicBezTo>
                    <a:pt x="18872" y="17436"/>
                    <a:pt x="18872" y="17436"/>
                    <a:pt x="18872" y="17436"/>
                  </a:cubicBezTo>
                  <a:cubicBezTo>
                    <a:pt x="20236" y="17436"/>
                    <a:pt x="21600" y="13533"/>
                    <a:pt x="21600" y="8848"/>
                  </a:cubicBezTo>
                  <a:close/>
                  <a:moveTo>
                    <a:pt x="18189" y="16135"/>
                  </a:moveTo>
                  <a:cubicBezTo>
                    <a:pt x="17962" y="16135"/>
                    <a:pt x="17735" y="15875"/>
                    <a:pt x="17735" y="15875"/>
                  </a:cubicBezTo>
                  <a:cubicBezTo>
                    <a:pt x="17507" y="15354"/>
                    <a:pt x="17280" y="14834"/>
                    <a:pt x="17053" y="14313"/>
                  </a:cubicBezTo>
                  <a:cubicBezTo>
                    <a:pt x="16371" y="12752"/>
                    <a:pt x="16143" y="10930"/>
                    <a:pt x="16143" y="8848"/>
                  </a:cubicBezTo>
                  <a:cubicBezTo>
                    <a:pt x="16143" y="6506"/>
                    <a:pt x="16371" y="4684"/>
                    <a:pt x="17053" y="3123"/>
                  </a:cubicBezTo>
                  <a:cubicBezTo>
                    <a:pt x="17280" y="2602"/>
                    <a:pt x="17507" y="2082"/>
                    <a:pt x="17735" y="1561"/>
                  </a:cubicBezTo>
                  <a:cubicBezTo>
                    <a:pt x="17735" y="1561"/>
                    <a:pt x="17962" y="1301"/>
                    <a:pt x="18189" y="1301"/>
                  </a:cubicBezTo>
                  <a:cubicBezTo>
                    <a:pt x="18417" y="1301"/>
                    <a:pt x="18644" y="1561"/>
                    <a:pt x="18644" y="1561"/>
                  </a:cubicBezTo>
                  <a:cubicBezTo>
                    <a:pt x="19099" y="2082"/>
                    <a:pt x="19326" y="2602"/>
                    <a:pt x="19554" y="3123"/>
                  </a:cubicBezTo>
                  <a:cubicBezTo>
                    <a:pt x="20008" y="4684"/>
                    <a:pt x="20236" y="6506"/>
                    <a:pt x="20236" y="8848"/>
                  </a:cubicBezTo>
                  <a:cubicBezTo>
                    <a:pt x="20236" y="10930"/>
                    <a:pt x="20008" y="12752"/>
                    <a:pt x="19554" y="14313"/>
                  </a:cubicBezTo>
                  <a:cubicBezTo>
                    <a:pt x="19326" y="14834"/>
                    <a:pt x="19099" y="15354"/>
                    <a:pt x="18644" y="15875"/>
                  </a:cubicBezTo>
                  <a:cubicBezTo>
                    <a:pt x="18644" y="15875"/>
                    <a:pt x="18417" y="16135"/>
                    <a:pt x="18189" y="16135"/>
                  </a:cubicBezTo>
                  <a:close/>
                  <a:moveTo>
                    <a:pt x="5229" y="8848"/>
                  </a:moveTo>
                  <a:cubicBezTo>
                    <a:pt x="5229" y="7547"/>
                    <a:pt x="5457" y="6246"/>
                    <a:pt x="5457" y="5205"/>
                  </a:cubicBezTo>
                  <a:cubicBezTo>
                    <a:pt x="4547" y="5205"/>
                    <a:pt x="3638" y="5465"/>
                    <a:pt x="2728" y="5465"/>
                  </a:cubicBezTo>
                  <a:cubicBezTo>
                    <a:pt x="1137" y="5465"/>
                    <a:pt x="1137" y="5465"/>
                    <a:pt x="1137" y="5465"/>
                  </a:cubicBezTo>
                  <a:cubicBezTo>
                    <a:pt x="0" y="7547"/>
                    <a:pt x="0" y="7547"/>
                    <a:pt x="0" y="7547"/>
                  </a:cubicBezTo>
                  <a:cubicBezTo>
                    <a:pt x="0" y="9889"/>
                    <a:pt x="0" y="9889"/>
                    <a:pt x="0" y="9889"/>
                  </a:cubicBezTo>
                  <a:cubicBezTo>
                    <a:pt x="1137" y="11971"/>
                    <a:pt x="1137" y="11971"/>
                    <a:pt x="1137" y="11971"/>
                  </a:cubicBezTo>
                  <a:cubicBezTo>
                    <a:pt x="1137" y="11971"/>
                    <a:pt x="1137" y="11971"/>
                    <a:pt x="2728" y="11971"/>
                  </a:cubicBezTo>
                  <a:cubicBezTo>
                    <a:pt x="3638" y="11971"/>
                    <a:pt x="4547" y="12231"/>
                    <a:pt x="5457" y="12231"/>
                  </a:cubicBezTo>
                  <a:cubicBezTo>
                    <a:pt x="5457" y="11190"/>
                    <a:pt x="5229" y="9889"/>
                    <a:pt x="5229" y="8848"/>
                  </a:cubicBezTo>
                  <a:close/>
                  <a:moveTo>
                    <a:pt x="7731" y="13793"/>
                  </a:moveTo>
                  <a:cubicBezTo>
                    <a:pt x="5002" y="13272"/>
                    <a:pt x="5002" y="13272"/>
                    <a:pt x="5002" y="13272"/>
                  </a:cubicBezTo>
                  <a:cubicBezTo>
                    <a:pt x="6821" y="21080"/>
                    <a:pt x="6821" y="21080"/>
                    <a:pt x="6821" y="21080"/>
                  </a:cubicBezTo>
                  <a:cubicBezTo>
                    <a:pt x="6821" y="21340"/>
                    <a:pt x="7276" y="21600"/>
                    <a:pt x="7503" y="21340"/>
                  </a:cubicBezTo>
                  <a:cubicBezTo>
                    <a:pt x="10004" y="20299"/>
                    <a:pt x="10004" y="20299"/>
                    <a:pt x="10004" y="20299"/>
                  </a:cubicBezTo>
                  <a:cubicBezTo>
                    <a:pt x="10459" y="20039"/>
                    <a:pt x="10459" y="19778"/>
                    <a:pt x="10459" y="19258"/>
                  </a:cubicBezTo>
                  <a:lnTo>
                    <a:pt x="7731" y="13793"/>
                  </a:lnTo>
                  <a:close/>
                  <a:moveTo>
                    <a:pt x="18189" y="11711"/>
                  </a:moveTo>
                  <a:cubicBezTo>
                    <a:pt x="18189" y="11711"/>
                    <a:pt x="17962" y="11451"/>
                    <a:pt x="17962" y="11451"/>
                  </a:cubicBezTo>
                  <a:cubicBezTo>
                    <a:pt x="17962" y="11451"/>
                    <a:pt x="17735" y="11190"/>
                    <a:pt x="17735" y="10930"/>
                  </a:cubicBezTo>
                  <a:cubicBezTo>
                    <a:pt x="17507" y="10410"/>
                    <a:pt x="17507" y="9629"/>
                    <a:pt x="17507" y="8848"/>
                  </a:cubicBezTo>
                  <a:cubicBezTo>
                    <a:pt x="17507" y="7807"/>
                    <a:pt x="17507" y="7287"/>
                    <a:pt x="17735" y="6506"/>
                  </a:cubicBezTo>
                  <a:cubicBezTo>
                    <a:pt x="17735" y="6246"/>
                    <a:pt x="17962" y="6246"/>
                    <a:pt x="17962" y="5986"/>
                  </a:cubicBezTo>
                  <a:cubicBezTo>
                    <a:pt x="17962" y="5986"/>
                    <a:pt x="18189" y="5986"/>
                    <a:pt x="18189" y="5986"/>
                  </a:cubicBezTo>
                  <a:cubicBezTo>
                    <a:pt x="18189" y="5986"/>
                    <a:pt x="18417" y="5986"/>
                    <a:pt x="18417" y="5986"/>
                  </a:cubicBezTo>
                  <a:cubicBezTo>
                    <a:pt x="18417" y="6246"/>
                    <a:pt x="18644" y="6246"/>
                    <a:pt x="18644" y="6506"/>
                  </a:cubicBezTo>
                  <a:cubicBezTo>
                    <a:pt x="18872" y="7287"/>
                    <a:pt x="19099" y="7807"/>
                    <a:pt x="19099" y="8848"/>
                  </a:cubicBezTo>
                  <a:cubicBezTo>
                    <a:pt x="19099" y="9629"/>
                    <a:pt x="18872" y="10410"/>
                    <a:pt x="18644" y="10930"/>
                  </a:cubicBezTo>
                  <a:cubicBezTo>
                    <a:pt x="18644" y="11190"/>
                    <a:pt x="18417" y="11451"/>
                    <a:pt x="18417" y="11451"/>
                  </a:cubicBezTo>
                  <a:cubicBezTo>
                    <a:pt x="18417" y="11451"/>
                    <a:pt x="18189" y="11711"/>
                    <a:pt x="18189" y="11711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41" name="Shape"/>
            <p:cNvSpPr/>
            <p:nvPr/>
          </p:nvSpPr>
          <p:spPr>
            <a:xfrm>
              <a:off x="11090375" y="6264529"/>
              <a:ext cx="190783" cy="750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10800"/>
                    <a:pt x="21600" y="10800"/>
                    <a:pt x="21600" y="10800"/>
                  </a:cubicBezTo>
                  <a:cubicBezTo>
                    <a:pt x="21600" y="4320"/>
                    <a:pt x="19872" y="0"/>
                    <a:pt x="17280" y="0"/>
                  </a:cubicBezTo>
                  <a:cubicBezTo>
                    <a:pt x="12096" y="0"/>
                    <a:pt x="12096" y="0"/>
                    <a:pt x="12096" y="0"/>
                  </a:cubicBezTo>
                  <a:cubicBezTo>
                    <a:pt x="9936" y="0"/>
                    <a:pt x="7776" y="4320"/>
                    <a:pt x="7776" y="10800"/>
                  </a:cubicBezTo>
                  <a:cubicBezTo>
                    <a:pt x="7776" y="10800"/>
                    <a:pt x="7776" y="10800"/>
                    <a:pt x="7776" y="10800"/>
                  </a:cubicBezTo>
                  <a:cubicBezTo>
                    <a:pt x="7776" y="10800"/>
                    <a:pt x="7776" y="11880"/>
                    <a:pt x="7776" y="11880"/>
                  </a:cubicBezTo>
                  <a:cubicBezTo>
                    <a:pt x="9936" y="11880"/>
                    <a:pt x="9936" y="11880"/>
                    <a:pt x="9936" y="11880"/>
                  </a:cubicBezTo>
                  <a:cubicBezTo>
                    <a:pt x="9936" y="11880"/>
                    <a:pt x="9936" y="10800"/>
                    <a:pt x="9936" y="10800"/>
                  </a:cubicBezTo>
                  <a:cubicBezTo>
                    <a:pt x="9936" y="10800"/>
                    <a:pt x="9936" y="10800"/>
                    <a:pt x="9936" y="10800"/>
                  </a:cubicBezTo>
                  <a:cubicBezTo>
                    <a:pt x="9936" y="7560"/>
                    <a:pt x="10800" y="4320"/>
                    <a:pt x="12096" y="4320"/>
                  </a:cubicBezTo>
                  <a:cubicBezTo>
                    <a:pt x="17280" y="4320"/>
                    <a:pt x="17280" y="4320"/>
                    <a:pt x="17280" y="4320"/>
                  </a:cubicBezTo>
                  <a:cubicBezTo>
                    <a:pt x="18576" y="4320"/>
                    <a:pt x="19440" y="7560"/>
                    <a:pt x="19440" y="10800"/>
                  </a:cubicBezTo>
                  <a:cubicBezTo>
                    <a:pt x="19440" y="10800"/>
                    <a:pt x="19440" y="10800"/>
                    <a:pt x="19440" y="10800"/>
                  </a:cubicBezTo>
                  <a:cubicBezTo>
                    <a:pt x="19440" y="14040"/>
                    <a:pt x="18576" y="16200"/>
                    <a:pt x="17280" y="16200"/>
                  </a:cubicBezTo>
                  <a:cubicBezTo>
                    <a:pt x="15120" y="16200"/>
                    <a:pt x="15120" y="16200"/>
                    <a:pt x="15120" y="16200"/>
                  </a:cubicBezTo>
                  <a:cubicBezTo>
                    <a:pt x="14688" y="18360"/>
                    <a:pt x="14256" y="19440"/>
                    <a:pt x="13824" y="21600"/>
                  </a:cubicBezTo>
                  <a:cubicBezTo>
                    <a:pt x="17280" y="21600"/>
                    <a:pt x="17280" y="21600"/>
                    <a:pt x="17280" y="21600"/>
                  </a:cubicBezTo>
                  <a:cubicBezTo>
                    <a:pt x="19872" y="21600"/>
                    <a:pt x="21600" y="16200"/>
                    <a:pt x="21600" y="10800"/>
                  </a:cubicBezTo>
                  <a:close/>
                  <a:moveTo>
                    <a:pt x="13824" y="10800"/>
                  </a:moveTo>
                  <a:cubicBezTo>
                    <a:pt x="13824" y="9720"/>
                    <a:pt x="13824" y="9720"/>
                    <a:pt x="13824" y="8640"/>
                  </a:cubicBezTo>
                  <a:cubicBezTo>
                    <a:pt x="11664" y="8640"/>
                    <a:pt x="11664" y="8640"/>
                    <a:pt x="11664" y="8640"/>
                  </a:cubicBezTo>
                  <a:cubicBezTo>
                    <a:pt x="12096" y="9720"/>
                    <a:pt x="12096" y="9720"/>
                    <a:pt x="12096" y="10800"/>
                  </a:cubicBezTo>
                  <a:cubicBezTo>
                    <a:pt x="12096" y="10800"/>
                    <a:pt x="12096" y="10800"/>
                    <a:pt x="12096" y="10800"/>
                  </a:cubicBezTo>
                  <a:cubicBezTo>
                    <a:pt x="12096" y="14040"/>
                    <a:pt x="10800" y="16200"/>
                    <a:pt x="9504" y="16200"/>
                  </a:cubicBezTo>
                  <a:cubicBezTo>
                    <a:pt x="4320" y="16200"/>
                    <a:pt x="4320" y="16200"/>
                    <a:pt x="4320" y="16200"/>
                  </a:cubicBezTo>
                  <a:cubicBezTo>
                    <a:pt x="3024" y="16200"/>
                    <a:pt x="2160" y="14040"/>
                    <a:pt x="2160" y="10800"/>
                  </a:cubicBezTo>
                  <a:cubicBezTo>
                    <a:pt x="2160" y="10800"/>
                    <a:pt x="2160" y="10800"/>
                    <a:pt x="2160" y="10800"/>
                  </a:cubicBezTo>
                  <a:cubicBezTo>
                    <a:pt x="2160" y="7560"/>
                    <a:pt x="3024" y="4320"/>
                    <a:pt x="4320" y="4320"/>
                  </a:cubicBezTo>
                  <a:cubicBezTo>
                    <a:pt x="6912" y="4320"/>
                    <a:pt x="6912" y="4320"/>
                    <a:pt x="6912" y="4320"/>
                  </a:cubicBezTo>
                  <a:cubicBezTo>
                    <a:pt x="6912" y="3240"/>
                    <a:pt x="7344" y="1080"/>
                    <a:pt x="8208" y="0"/>
                  </a:cubicBezTo>
                  <a:cubicBezTo>
                    <a:pt x="4320" y="0"/>
                    <a:pt x="4320" y="0"/>
                    <a:pt x="4320" y="0"/>
                  </a:cubicBezTo>
                  <a:cubicBezTo>
                    <a:pt x="2160" y="0"/>
                    <a:pt x="0" y="4320"/>
                    <a:pt x="0" y="10800"/>
                  </a:cubicBezTo>
                  <a:cubicBezTo>
                    <a:pt x="0" y="10800"/>
                    <a:pt x="0" y="10800"/>
                    <a:pt x="0" y="10800"/>
                  </a:cubicBezTo>
                  <a:cubicBezTo>
                    <a:pt x="0" y="16200"/>
                    <a:pt x="2160" y="21600"/>
                    <a:pt x="4320" y="21600"/>
                  </a:cubicBezTo>
                  <a:cubicBezTo>
                    <a:pt x="9504" y="21600"/>
                    <a:pt x="9504" y="21600"/>
                    <a:pt x="9504" y="21600"/>
                  </a:cubicBezTo>
                  <a:cubicBezTo>
                    <a:pt x="12096" y="21600"/>
                    <a:pt x="13824" y="16200"/>
                    <a:pt x="13824" y="1080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42" name="Shape"/>
            <p:cNvSpPr/>
            <p:nvPr/>
          </p:nvSpPr>
          <p:spPr>
            <a:xfrm>
              <a:off x="11268647" y="5438850"/>
              <a:ext cx="209548" cy="2032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00" y="0"/>
                    <a:pt x="0" y="4891"/>
                    <a:pt x="0" y="10596"/>
                  </a:cubicBezTo>
                  <a:cubicBezTo>
                    <a:pt x="0" y="16709"/>
                    <a:pt x="4800" y="21600"/>
                    <a:pt x="10800" y="21600"/>
                  </a:cubicBezTo>
                  <a:cubicBezTo>
                    <a:pt x="16800" y="21600"/>
                    <a:pt x="21600" y="16709"/>
                    <a:pt x="21600" y="10596"/>
                  </a:cubicBezTo>
                  <a:cubicBezTo>
                    <a:pt x="21600" y="4891"/>
                    <a:pt x="16800" y="0"/>
                    <a:pt x="10800" y="0"/>
                  </a:cubicBezTo>
                  <a:close/>
                  <a:moveTo>
                    <a:pt x="6400" y="17525"/>
                  </a:moveTo>
                  <a:cubicBezTo>
                    <a:pt x="6800" y="17117"/>
                    <a:pt x="6800" y="16302"/>
                    <a:pt x="6800" y="15487"/>
                  </a:cubicBezTo>
                  <a:cubicBezTo>
                    <a:pt x="6800" y="13042"/>
                    <a:pt x="5200" y="10596"/>
                    <a:pt x="2800" y="9781"/>
                  </a:cubicBezTo>
                  <a:cubicBezTo>
                    <a:pt x="3200" y="8151"/>
                    <a:pt x="4000" y="6113"/>
                    <a:pt x="5200" y="4891"/>
                  </a:cubicBezTo>
                  <a:cubicBezTo>
                    <a:pt x="6800" y="3260"/>
                    <a:pt x="8800" y="2445"/>
                    <a:pt x="10800" y="2445"/>
                  </a:cubicBezTo>
                  <a:cubicBezTo>
                    <a:pt x="12800" y="2445"/>
                    <a:pt x="14800" y="3260"/>
                    <a:pt x="16400" y="4891"/>
                  </a:cubicBezTo>
                  <a:cubicBezTo>
                    <a:pt x="17600" y="6113"/>
                    <a:pt x="18400" y="8151"/>
                    <a:pt x="18800" y="9781"/>
                  </a:cubicBezTo>
                  <a:cubicBezTo>
                    <a:pt x="16400" y="10596"/>
                    <a:pt x="14800" y="13042"/>
                    <a:pt x="14800" y="15487"/>
                  </a:cubicBezTo>
                  <a:cubicBezTo>
                    <a:pt x="14800" y="16302"/>
                    <a:pt x="14800" y="17117"/>
                    <a:pt x="15200" y="17525"/>
                  </a:cubicBezTo>
                  <a:cubicBezTo>
                    <a:pt x="14000" y="18340"/>
                    <a:pt x="12400" y="18747"/>
                    <a:pt x="10800" y="18747"/>
                  </a:cubicBezTo>
                  <a:cubicBezTo>
                    <a:pt x="9200" y="18747"/>
                    <a:pt x="7600" y="18340"/>
                    <a:pt x="6400" y="17525"/>
                  </a:cubicBezTo>
                  <a:close/>
                  <a:moveTo>
                    <a:pt x="11600" y="13449"/>
                  </a:moveTo>
                  <a:cubicBezTo>
                    <a:pt x="12000" y="13449"/>
                    <a:pt x="12000" y="13857"/>
                    <a:pt x="12000" y="14264"/>
                  </a:cubicBezTo>
                  <a:cubicBezTo>
                    <a:pt x="12000" y="15487"/>
                    <a:pt x="12000" y="15487"/>
                    <a:pt x="12000" y="15487"/>
                  </a:cubicBezTo>
                  <a:cubicBezTo>
                    <a:pt x="12000" y="15894"/>
                    <a:pt x="12000" y="16302"/>
                    <a:pt x="11600" y="16302"/>
                  </a:cubicBezTo>
                  <a:cubicBezTo>
                    <a:pt x="10000" y="16302"/>
                    <a:pt x="10000" y="16302"/>
                    <a:pt x="10000" y="16302"/>
                  </a:cubicBezTo>
                  <a:cubicBezTo>
                    <a:pt x="10000" y="16302"/>
                    <a:pt x="9600" y="15894"/>
                    <a:pt x="9600" y="15487"/>
                  </a:cubicBezTo>
                  <a:cubicBezTo>
                    <a:pt x="9600" y="14264"/>
                    <a:pt x="9600" y="14264"/>
                    <a:pt x="9600" y="14264"/>
                  </a:cubicBezTo>
                  <a:cubicBezTo>
                    <a:pt x="9600" y="13857"/>
                    <a:pt x="9600" y="13449"/>
                    <a:pt x="10000" y="13449"/>
                  </a:cubicBezTo>
                  <a:cubicBezTo>
                    <a:pt x="10400" y="4075"/>
                    <a:pt x="10400" y="4075"/>
                    <a:pt x="10400" y="4075"/>
                  </a:cubicBezTo>
                  <a:cubicBezTo>
                    <a:pt x="11200" y="4075"/>
                    <a:pt x="11200" y="4075"/>
                    <a:pt x="11200" y="4075"/>
                  </a:cubicBezTo>
                  <a:lnTo>
                    <a:pt x="11600" y="13449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43" name="Shape"/>
            <p:cNvSpPr/>
            <p:nvPr/>
          </p:nvSpPr>
          <p:spPr>
            <a:xfrm>
              <a:off x="11243626" y="5664035"/>
              <a:ext cx="181401" cy="1438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193" y="21600"/>
                  </a:moveTo>
                  <a:lnTo>
                    <a:pt x="0" y="11270"/>
                  </a:lnTo>
                  <a:lnTo>
                    <a:pt x="4097" y="6104"/>
                  </a:lnTo>
                  <a:lnTo>
                    <a:pt x="8193" y="11270"/>
                  </a:lnTo>
                  <a:lnTo>
                    <a:pt x="17503" y="0"/>
                  </a:lnTo>
                  <a:lnTo>
                    <a:pt x="21600" y="5165"/>
                  </a:lnTo>
                  <a:lnTo>
                    <a:pt x="8193" y="21600"/>
                  </a:lnTo>
                  <a:close/>
                  <a:moveTo>
                    <a:pt x="2234" y="11270"/>
                  </a:moveTo>
                  <a:lnTo>
                    <a:pt x="8193" y="18783"/>
                  </a:lnTo>
                  <a:lnTo>
                    <a:pt x="18993" y="5165"/>
                  </a:lnTo>
                  <a:lnTo>
                    <a:pt x="17503" y="2817"/>
                  </a:lnTo>
                  <a:lnTo>
                    <a:pt x="8193" y="14087"/>
                  </a:lnTo>
                  <a:lnTo>
                    <a:pt x="4097" y="8922"/>
                  </a:lnTo>
                  <a:lnTo>
                    <a:pt x="2234" y="1127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44" name="Shape"/>
            <p:cNvSpPr/>
            <p:nvPr/>
          </p:nvSpPr>
          <p:spPr>
            <a:xfrm>
              <a:off x="10937124" y="5948644"/>
              <a:ext cx="212676" cy="2846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443" y="2627"/>
                  </a:moveTo>
                  <a:cubicBezTo>
                    <a:pt x="18900" y="2627"/>
                    <a:pt x="18900" y="2627"/>
                    <a:pt x="18900" y="2627"/>
                  </a:cubicBezTo>
                  <a:cubicBezTo>
                    <a:pt x="18900" y="4086"/>
                    <a:pt x="18900" y="4086"/>
                    <a:pt x="18900" y="4086"/>
                  </a:cubicBezTo>
                  <a:cubicBezTo>
                    <a:pt x="19671" y="4086"/>
                    <a:pt x="19671" y="4086"/>
                    <a:pt x="19671" y="4086"/>
                  </a:cubicBezTo>
                  <a:cubicBezTo>
                    <a:pt x="19671" y="14886"/>
                    <a:pt x="19671" y="14886"/>
                    <a:pt x="19671" y="14886"/>
                  </a:cubicBezTo>
                  <a:cubicBezTo>
                    <a:pt x="12343" y="14886"/>
                    <a:pt x="12343" y="14886"/>
                    <a:pt x="12343" y="14886"/>
                  </a:cubicBezTo>
                  <a:cubicBezTo>
                    <a:pt x="12343" y="20432"/>
                    <a:pt x="12343" y="20432"/>
                    <a:pt x="12343" y="20432"/>
                  </a:cubicBezTo>
                  <a:cubicBezTo>
                    <a:pt x="1929" y="20432"/>
                    <a:pt x="1929" y="20432"/>
                    <a:pt x="1929" y="20432"/>
                  </a:cubicBezTo>
                  <a:cubicBezTo>
                    <a:pt x="1929" y="4086"/>
                    <a:pt x="1929" y="4086"/>
                    <a:pt x="1929" y="4086"/>
                  </a:cubicBezTo>
                  <a:cubicBezTo>
                    <a:pt x="2700" y="4086"/>
                    <a:pt x="2700" y="4086"/>
                    <a:pt x="2700" y="4086"/>
                  </a:cubicBezTo>
                  <a:cubicBezTo>
                    <a:pt x="2700" y="2627"/>
                    <a:pt x="2700" y="2627"/>
                    <a:pt x="2700" y="2627"/>
                  </a:cubicBezTo>
                  <a:cubicBezTo>
                    <a:pt x="771" y="2627"/>
                    <a:pt x="771" y="2627"/>
                    <a:pt x="771" y="2627"/>
                  </a:cubicBezTo>
                  <a:cubicBezTo>
                    <a:pt x="386" y="2627"/>
                    <a:pt x="0" y="2919"/>
                    <a:pt x="0" y="3503"/>
                  </a:cubicBezTo>
                  <a:cubicBezTo>
                    <a:pt x="0" y="21016"/>
                    <a:pt x="0" y="21016"/>
                    <a:pt x="0" y="21016"/>
                  </a:cubicBezTo>
                  <a:cubicBezTo>
                    <a:pt x="0" y="21308"/>
                    <a:pt x="386" y="21600"/>
                    <a:pt x="771" y="21600"/>
                  </a:cubicBezTo>
                  <a:cubicBezTo>
                    <a:pt x="15043" y="21600"/>
                    <a:pt x="15043" y="21600"/>
                    <a:pt x="15043" y="21600"/>
                  </a:cubicBezTo>
                  <a:cubicBezTo>
                    <a:pt x="21600" y="16638"/>
                    <a:pt x="21600" y="16638"/>
                    <a:pt x="21600" y="16638"/>
                  </a:cubicBezTo>
                  <a:cubicBezTo>
                    <a:pt x="21600" y="3503"/>
                    <a:pt x="21600" y="3503"/>
                    <a:pt x="21600" y="3503"/>
                  </a:cubicBezTo>
                  <a:cubicBezTo>
                    <a:pt x="21600" y="2919"/>
                    <a:pt x="21214" y="2627"/>
                    <a:pt x="20443" y="2627"/>
                  </a:cubicBezTo>
                  <a:close/>
                  <a:moveTo>
                    <a:pt x="14271" y="20432"/>
                  </a:moveTo>
                  <a:cubicBezTo>
                    <a:pt x="14271" y="16346"/>
                    <a:pt x="14271" y="16346"/>
                    <a:pt x="14271" y="16346"/>
                  </a:cubicBezTo>
                  <a:cubicBezTo>
                    <a:pt x="19671" y="16346"/>
                    <a:pt x="19671" y="16346"/>
                    <a:pt x="19671" y="16346"/>
                  </a:cubicBezTo>
                  <a:lnTo>
                    <a:pt x="14271" y="20432"/>
                  </a:lnTo>
                  <a:close/>
                  <a:moveTo>
                    <a:pt x="17743" y="2627"/>
                  </a:moveTo>
                  <a:cubicBezTo>
                    <a:pt x="14271" y="2627"/>
                    <a:pt x="14271" y="2627"/>
                    <a:pt x="14271" y="2627"/>
                  </a:cubicBezTo>
                  <a:cubicBezTo>
                    <a:pt x="14271" y="1459"/>
                    <a:pt x="14271" y="1459"/>
                    <a:pt x="14271" y="1459"/>
                  </a:cubicBezTo>
                  <a:cubicBezTo>
                    <a:pt x="14271" y="584"/>
                    <a:pt x="13500" y="0"/>
                    <a:pt x="12343" y="0"/>
                  </a:cubicBezTo>
                  <a:cubicBezTo>
                    <a:pt x="8871" y="0"/>
                    <a:pt x="8871" y="0"/>
                    <a:pt x="8871" y="0"/>
                  </a:cubicBezTo>
                  <a:cubicBezTo>
                    <a:pt x="8100" y="0"/>
                    <a:pt x="7329" y="584"/>
                    <a:pt x="7329" y="1459"/>
                  </a:cubicBezTo>
                  <a:cubicBezTo>
                    <a:pt x="7329" y="2627"/>
                    <a:pt x="7329" y="2627"/>
                    <a:pt x="7329" y="2627"/>
                  </a:cubicBezTo>
                  <a:cubicBezTo>
                    <a:pt x="3471" y="2627"/>
                    <a:pt x="3471" y="2627"/>
                    <a:pt x="3471" y="2627"/>
                  </a:cubicBezTo>
                  <a:cubicBezTo>
                    <a:pt x="3471" y="5546"/>
                    <a:pt x="3471" y="5546"/>
                    <a:pt x="3471" y="5546"/>
                  </a:cubicBezTo>
                  <a:cubicBezTo>
                    <a:pt x="17743" y="5546"/>
                    <a:pt x="17743" y="5546"/>
                    <a:pt x="17743" y="5546"/>
                  </a:cubicBezTo>
                  <a:lnTo>
                    <a:pt x="17743" y="2627"/>
                  </a:lnTo>
                  <a:close/>
                  <a:moveTo>
                    <a:pt x="12343" y="2627"/>
                  </a:moveTo>
                  <a:cubicBezTo>
                    <a:pt x="8871" y="2627"/>
                    <a:pt x="8871" y="2627"/>
                    <a:pt x="8871" y="2627"/>
                  </a:cubicBezTo>
                  <a:cubicBezTo>
                    <a:pt x="8871" y="1459"/>
                    <a:pt x="8871" y="1459"/>
                    <a:pt x="8871" y="1459"/>
                  </a:cubicBezTo>
                  <a:cubicBezTo>
                    <a:pt x="8871" y="1459"/>
                    <a:pt x="8871" y="1459"/>
                    <a:pt x="8871" y="1459"/>
                  </a:cubicBezTo>
                  <a:cubicBezTo>
                    <a:pt x="12343" y="1459"/>
                    <a:pt x="12343" y="1459"/>
                    <a:pt x="12343" y="1459"/>
                  </a:cubicBezTo>
                  <a:cubicBezTo>
                    <a:pt x="12343" y="1459"/>
                    <a:pt x="12343" y="1459"/>
                    <a:pt x="12343" y="1459"/>
                  </a:cubicBezTo>
                  <a:lnTo>
                    <a:pt x="12343" y="2627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45" name="Shape"/>
            <p:cNvSpPr/>
            <p:nvPr/>
          </p:nvSpPr>
          <p:spPr>
            <a:xfrm>
              <a:off x="10152103" y="6286422"/>
              <a:ext cx="728726" cy="4097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5079"/>
                  </a:moveTo>
                  <a:cubicBezTo>
                    <a:pt x="21600" y="12023"/>
                    <a:pt x="20463" y="9374"/>
                    <a:pt x="18872" y="8762"/>
                  </a:cubicBezTo>
                  <a:cubicBezTo>
                    <a:pt x="18758" y="3872"/>
                    <a:pt x="16598" y="0"/>
                    <a:pt x="13869" y="0"/>
                  </a:cubicBezTo>
                  <a:cubicBezTo>
                    <a:pt x="12164" y="0"/>
                    <a:pt x="10800" y="1223"/>
                    <a:pt x="9891" y="3260"/>
                  </a:cubicBezTo>
                  <a:cubicBezTo>
                    <a:pt x="9322" y="2242"/>
                    <a:pt x="8526" y="1426"/>
                    <a:pt x="7617" y="1426"/>
                  </a:cubicBezTo>
                  <a:cubicBezTo>
                    <a:pt x="6139" y="1426"/>
                    <a:pt x="4775" y="3668"/>
                    <a:pt x="4775" y="6521"/>
                  </a:cubicBezTo>
                  <a:cubicBezTo>
                    <a:pt x="4775" y="6725"/>
                    <a:pt x="4888" y="6928"/>
                    <a:pt x="4888" y="7132"/>
                  </a:cubicBezTo>
                  <a:cubicBezTo>
                    <a:pt x="4661" y="7132"/>
                    <a:pt x="4320" y="7132"/>
                    <a:pt x="4093" y="7132"/>
                  </a:cubicBezTo>
                  <a:cubicBezTo>
                    <a:pt x="1819" y="7132"/>
                    <a:pt x="0" y="10392"/>
                    <a:pt x="0" y="14264"/>
                  </a:cubicBezTo>
                  <a:cubicBezTo>
                    <a:pt x="0" y="18340"/>
                    <a:pt x="1819" y="21600"/>
                    <a:pt x="4093" y="21600"/>
                  </a:cubicBezTo>
                  <a:cubicBezTo>
                    <a:pt x="17962" y="21600"/>
                    <a:pt x="17962" y="21600"/>
                    <a:pt x="17962" y="21600"/>
                  </a:cubicBezTo>
                  <a:cubicBezTo>
                    <a:pt x="17962" y="21600"/>
                    <a:pt x="17962" y="21600"/>
                    <a:pt x="17962" y="21600"/>
                  </a:cubicBezTo>
                  <a:cubicBezTo>
                    <a:pt x="20008" y="21600"/>
                    <a:pt x="21600" y="18747"/>
                    <a:pt x="21600" y="15079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46" name="Shape"/>
            <p:cNvSpPr/>
            <p:nvPr/>
          </p:nvSpPr>
          <p:spPr>
            <a:xfrm>
              <a:off x="10937238" y="5219098"/>
              <a:ext cx="331295" cy="3730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29" h="20944" extrusionOk="0">
                  <a:moveTo>
                    <a:pt x="13893" y="5392"/>
                  </a:moveTo>
                  <a:cubicBezTo>
                    <a:pt x="12706" y="5824"/>
                    <a:pt x="11757" y="6688"/>
                    <a:pt x="11519" y="7768"/>
                  </a:cubicBezTo>
                  <a:cubicBezTo>
                    <a:pt x="11282" y="8200"/>
                    <a:pt x="10807" y="8848"/>
                    <a:pt x="10333" y="9496"/>
                  </a:cubicBezTo>
                  <a:cubicBezTo>
                    <a:pt x="10333" y="8416"/>
                    <a:pt x="10570" y="6688"/>
                    <a:pt x="10807" y="5824"/>
                  </a:cubicBezTo>
                  <a:cubicBezTo>
                    <a:pt x="11282" y="4960"/>
                    <a:pt x="11282" y="3664"/>
                    <a:pt x="10807" y="2584"/>
                  </a:cubicBezTo>
                  <a:cubicBezTo>
                    <a:pt x="9858" y="424"/>
                    <a:pt x="7010" y="-656"/>
                    <a:pt x="4873" y="424"/>
                  </a:cubicBezTo>
                  <a:cubicBezTo>
                    <a:pt x="2500" y="1288"/>
                    <a:pt x="1550" y="3664"/>
                    <a:pt x="2500" y="5824"/>
                  </a:cubicBezTo>
                  <a:cubicBezTo>
                    <a:pt x="2974" y="6904"/>
                    <a:pt x="3924" y="7768"/>
                    <a:pt x="5111" y="8200"/>
                  </a:cubicBezTo>
                  <a:cubicBezTo>
                    <a:pt x="6060" y="8416"/>
                    <a:pt x="7484" y="9280"/>
                    <a:pt x="8434" y="10360"/>
                  </a:cubicBezTo>
                  <a:cubicBezTo>
                    <a:pt x="7484" y="10144"/>
                    <a:pt x="6772" y="9928"/>
                    <a:pt x="6298" y="9928"/>
                  </a:cubicBezTo>
                  <a:cubicBezTo>
                    <a:pt x="5111" y="9496"/>
                    <a:pt x="3924" y="9280"/>
                    <a:pt x="2737" y="9928"/>
                  </a:cubicBezTo>
                  <a:cubicBezTo>
                    <a:pt x="363" y="10792"/>
                    <a:pt x="-586" y="13384"/>
                    <a:pt x="363" y="15328"/>
                  </a:cubicBezTo>
                  <a:cubicBezTo>
                    <a:pt x="1313" y="17488"/>
                    <a:pt x="4161" y="18568"/>
                    <a:pt x="6535" y="17704"/>
                  </a:cubicBezTo>
                  <a:cubicBezTo>
                    <a:pt x="7722" y="17056"/>
                    <a:pt x="8434" y="16192"/>
                    <a:pt x="8909" y="15112"/>
                  </a:cubicBezTo>
                  <a:cubicBezTo>
                    <a:pt x="9146" y="14680"/>
                    <a:pt x="9383" y="14032"/>
                    <a:pt x="10095" y="13384"/>
                  </a:cubicBezTo>
                  <a:cubicBezTo>
                    <a:pt x="11282" y="16192"/>
                    <a:pt x="10807" y="18784"/>
                    <a:pt x="9621" y="20296"/>
                  </a:cubicBezTo>
                  <a:cubicBezTo>
                    <a:pt x="10095" y="20944"/>
                    <a:pt x="10095" y="20944"/>
                    <a:pt x="10095" y="20944"/>
                  </a:cubicBezTo>
                  <a:cubicBezTo>
                    <a:pt x="13893" y="19432"/>
                    <a:pt x="13893" y="19432"/>
                    <a:pt x="13893" y="19432"/>
                  </a:cubicBezTo>
                  <a:cubicBezTo>
                    <a:pt x="17928" y="17704"/>
                    <a:pt x="17928" y="17704"/>
                    <a:pt x="17928" y="17704"/>
                  </a:cubicBezTo>
                  <a:cubicBezTo>
                    <a:pt x="17454" y="17056"/>
                    <a:pt x="17454" y="17056"/>
                    <a:pt x="17454" y="17056"/>
                  </a:cubicBezTo>
                  <a:cubicBezTo>
                    <a:pt x="15555" y="16840"/>
                    <a:pt x="13181" y="15328"/>
                    <a:pt x="11994" y="12736"/>
                  </a:cubicBezTo>
                  <a:cubicBezTo>
                    <a:pt x="12706" y="12736"/>
                    <a:pt x="13418" y="12952"/>
                    <a:pt x="13893" y="13168"/>
                  </a:cubicBezTo>
                  <a:cubicBezTo>
                    <a:pt x="15080" y="13600"/>
                    <a:pt x="16504" y="13600"/>
                    <a:pt x="17691" y="13168"/>
                  </a:cubicBezTo>
                  <a:cubicBezTo>
                    <a:pt x="20065" y="12304"/>
                    <a:pt x="21014" y="9712"/>
                    <a:pt x="20065" y="7552"/>
                  </a:cubicBezTo>
                  <a:cubicBezTo>
                    <a:pt x="18878" y="5392"/>
                    <a:pt x="16267" y="4528"/>
                    <a:pt x="13893" y="5392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47" name="Shape"/>
            <p:cNvSpPr/>
            <p:nvPr/>
          </p:nvSpPr>
          <p:spPr>
            <a:xfrm>
              <a:off x="10721322" y="6126916"/>
              <a:ext cx="175145" cy="1845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91" y="12600"/>
                  </a:moveTo>
                  <a:cubicBezTo>
                    <a:pt x="18783" y="10800"/>
                    <a:pt x="19722" y="8100"/>
                    <a:pt x="21600" y="7200"/>
                  </a:cubicBezTo>
                  <a:cubicBezTo>
                    <a:pt x="19252" y="3600"/>
                    <a:pt x="19252" y="3600"/>
                    <a:pt x="19252" y="3600"/>
                  </a:cubicBezTo>
                  <a:cubicBezTo>
                    <a:pt x="18783" y="4050"/>
                    <a:pt x="17843" y="4050"/>
                    <a:pt x="17374" y="4050"/>
                  </a:cubicBezTo>
                  <a:cubicBezTo>
                    <a:pt x="15026" y="4050"/>
                    <a:pt x="13148" y="2250"/>
                    <a:pt x="13148" y="0"/>
                  </a:cubicBezTo>
                  <a:cubicBezTo>
                    <a:pt x="8452" y="0"/>
                    <a:pt x="8452" y="0"/>
                    <a:pt x="8452" y="0"/>
                  </a:cubicBezTo>
                  <a:cubicBezTo>
                    <a:pt x="8452" y="450"/>
                    <a:pt x="8452" y="1350"/>
                    <a:pt x="7983" y="1800"/>
                  </a:cubicBezTo>
                  <a:cubicBezTo>
                    <a:pt x="6574" y="4050"/>
                    <a:pt x="4226" y="4500"/>
                    <a:pt x="1878" y="3600"/>
                  </a:cubicBezTo>
                  <a:cubicBezTo>
                    <a:pt x="0" y="7200"/>
                    <a:pt x="0" y="7200"/>
                    <a:pt x="0" y="7200"/>
                  </a:cubicBezTo>
                  <a:cubicBezTo>
                    <a:pt x="470" y="7650"/>
                    <a:pt x="939" y="8100"/>
                    <a:pt x="1409" y="8550"/>
                  </a:cubicBezTo>
                  <a:cubicBezTo>
                    <a:pt x="2348" y="10800"/>
                    <a:pt x="1878" y="13050"/>
                    <a:pt x="0" y="14400"/>
                  </a:cubicBezTo>
                  <a:cubicBezTo>
                    <a:pt x="1878" y="18000"/>
                    <a:pt x="1878" y="18000"/>
                    <a:pt x="1878" y="18000"/>
                  </a:cubicBezTo>
                  <a:cubicBezTo>
                    <a:pt x="2817" y="17550"/>
                    <a:pt x="3287" y="17550"/>
                    <a:pt x="4226" y="17550"/>
                  </a:cubicBezTo>
                  <a:cubicBezTo>
                    <a:pt x="6574" y="17550"/>
                    <a:pt x="8452" y="19350"/>
                    <a:pt x="8452" y="21600"/>
                  </a:cubicBezTo>
                  <a:cubicBezTo>
                    <a:pt x="13148" y="21600"/>
                    <a:pt x="13148" y="21600"/>
                    <a:pt x="13148" y="21600"/>
                  </a:cubicBezTo>
                  <a:cubicBezTo>
                    <a:pt x="13148" y="20700"/>
                    <a:pt x="13148" y="20250"/>
                    <a:pt x="13617" y="19350"/>
                  </a:cubicBezTo>
                  <a:cubicBezTo>
                    <a:pt x="14557" y="17550"/>
                    <a:pt x="17374" y="17100"/>
                    <a:pt x="19252" y="18000"/>
                  </a:cubicBezTo>
                  <a:cubicBezTo>
                    <a:pt x="21600" y="14400"/>
                    <a:pt x="21600" y="14400"/>
                    <a:pt x="21600" y="14400"/>
                  </a:cubicBezTo>
                  <a:cubicBezTo>
                    <a:pt x="21130" y="13950"/>
                    <a:pt x="20661" y="13500"/>
                    <a:pt x="20191" y="12600"/>
                  </a:cubicBezTo>
                  <a:close/>
                  <a:moveTo>
                    <a:pt x="10800" y="15300"/>
                  </a:moveTo>
                  <a:cubicBezTo>
                    <a:pt x="7983" y="15300"/>
                    <a:pt x="6104" y="13050"/>
                    <a:pt x="6104" y="10800"/>
                  </a:cubicBezTo>
                  <a:cubicBezTo>
                    <a:pt x="6104" y="8100"/>
                    <a:pt x="7983" y="6300"/>
                    <a:pt x="10800" y="6300"/>
                  </a:cubicBezTo>
                  <a:cubicBezTo>
                    <a:pt x="13148" y="6300"/>
                    <a:pt x="15496" y="8100"/>
                    <a:pt x="15496" y="10800"/>
                  </a:cubicBezTo>
                  <a:cubicBezTo>
                    <a:pt x="15496" y="13050"/>
                    <a:pt x="13148" y="15300"/>
                    <a:pt x="10800" y="1530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48" name="Shape"/>
            <p:cNvSpPr/>
            <p:nvPr/>
          </p:nvSpPr>
          <p:spPr>
            <a:xfrm>
              <a:off x="10875132" y="5642847"/>
              <a:ext cx="265285" cy="2682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4" h="21296" extrusionOk="0">
                  <a:moveTo>
                    <a:pt x="16058" y="13386"/>
                  </a:moveTo>
                  <a:cubicBezTo>
                    <a:pt x="12355" y="9431"/>
                    <a:pt x="12355" y="9431"/>
                    <a:pt x="12355" y="9431"/>
                  </a:cubicBezTo>
                  <a:cubicBezTo>
                    <a:pt x="21304" y="2738"/>
                    <a:pt x="21304" y="2738"/>
                    <a:pt x="21304" y="2738"/>
                  </a:cubicBezTo>
                  <a:cubicBezTo>
                    <a:pt x="18835" y="0"/>
                    <a:pt x="18835" y="0"/>
                    <a:pt x="18835" y="0"/>
                  </a:cubicBezTo>
                  <a:cubicBezTo>
                    <a:pt x="7418" y="4564"/>
                    <a:pt x="7418" y="4564"/>
                    <a:pt x="7418" y="4564"/>
                  </a:cubicBezTo>
                  <a:cubicBezTo>
                    <a:pt x="3715" y="913"/>
                    <a:pt x="3715" y="913"/>
                    <a:pt x="3715" y="913"/>
                  </a:cubicBezTo>
                  <a:cubicBezTo>
                    <a:pt x="2790" y="0"/>
                    <a:pt x="1247" y="-304"/>
                    <a:pt x="321" y="609"/>
                  </a:cubicBezTo>
                  <a:cubicBezTo>
                    <a:pt x="-296" y="1217"/>
                    <a:pt x="13" y="2738"/>
                    <a:pt x="938" y="3651"/>
                  </a:cubicBezTo>
                  <a:cubicBezTo>
                    <a:pt x="4641" y="7302"/>
                    <a:pt x="4641" y="7302"/>
                    <a:pt x="4641" y="7302"/>
                  </a:cubicBezTo>
                  <a:cubicBezTo>
                    <a:pt x="13" y="18558"/>
                    <a:pt x="13" y="18558"/>
                    <a:pt x="13" y="18558"/>
                  </a:cubicBezTo>
                  <a:cubicBezTo>
                    <a:pt x="2790" y="21296"/>
                    <a:pt x="2790" y="21296"/>
                    <a:pt x="2790" y="21296"/>
                  </a:cubicBezTo>
                  <a:cubicBezTo>
                    <a:pt x="9578" y="12169"/>
                    <a:pt x="9578" y="12169"/>
                    <a:pt x="9578" y="12169"/>
                  </a:cubicBezTo>
                  <a:cubicBezTo>
                    <a:pt x="13281" y="15820"/>
                    <a:pt x="13281" y="15820"/>
                    <a:pt x="13281" y="15820"/>
                  </a:cubicBezTo>
                  <a:cubicBezTo>
                    <a:pt x="13281" y="21296"/>
                    <a:pt x="13281" y="21296"/>
                    <a:pt x="13281" y="21296"/>
                  </a:cubicBezTo>
                  <a:cubicBezTo>
                    <a:pt x="16058" y="21296"/>
                    <a:pt x="16058" y="21296"/>
                    <a:pt x="16058" y="21296"/>
                  </a:cubicBezTo>
                  <a:cubicBezTo>
                    <a:pt x="17293" y="17341"/>
                    <a:pt x="17293" y="17341"/>
                    <a:pt x="17293" y="17341"/>
                  </a:cubicBezTo>
                  <a:cubicBezTo>
                    <a:pt x="21304" y="15820"/>
                    <a:pt x="21304" y="15820"/>
                    <a:pt x="21304" y="15820"/>
                  </a:cubicBezTo>
                  <a:cubicBezTo>
                    <a:pt x="21304" y="13386"/>
                    <a:pt x="21304" y="13386"/>
                    <a:pt x="21304" y="13386"/>
                  </a:cubicBezTo>
                  <a:cubicBezTo>
                    <a:pt x="16058" y="13386"/>
                    <a:pt x="16058" y="13386"/>
                    <a:pt x="16058" y="13386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49" name="Shape"/>
            <p:cNvSpPr/>
            <p:nvPr/>
          </p:nvSpPr>
          <p:spPr>
            <a:xfrm>
              <a:off x="11203001" y="5814247"/>
              <a:ext cx="87507" cy="168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45" h="20824" extrusionOk="0">
                  <a:moveTo>
                    <a:pt x="13672" y="20733"/>
                  </a:moveTo>
                  <a:cubicBezTo>
                    <a:pt x="13672" y="20733"/>
                    <a:pt x="13672" y="20733"/>
                    <a:pt x="13672" y="20733"/>
                  </a:cubicBezTo>
                  <a:cubicBezTo>
                    <a:pt x="18172" y="20264"/>
                    <a:pt x="20872" y="17916"/>
                    <a:pt x="19972" y="16038"/>
                  </a:cubicBezTo>
                  <a:cubicBezTo>
                    <a:pt x="18172" y="10873"/>
                    <a:pt x="18172" y="10873"/>
                    <a:pt x="18172" y="10873"/>
                  </a:cubicBezTo>
                  <a:cubicBezTo>
                    <a:pt x="17272" y="8525"/>
                    <a:pt x="13672" y="7116"/>
                    <a:pt x="9172" y="7586"/>
                  </a:cubicBezTo>
                  <a:cubicBezTo>
                    <a:pt x="9172" y="7586"/>
                    <a:pt x="9172" y="7586"/>
                    <a:pt x="9172" y="7586"/>
                  </a:cubicBezTo>
                  <a:cubicBezTo>
                    <a:pt x="9172" y="7586"/>
                    <a:pt x="8272" y="7586"/>
                    <a:pt x="8272" y="7586"/>
                  </a:cubicBezTo>
                  <a:cubicBezTo>
                    <a:pt x="9172" y="9464"/>
                    <a:pt x="9172" y="9464"/>
                    <a:pt x="9172" y="9464"/>
                  </a:cubicBezTo>
                  <a:cubicBezTo>
                    <a:pt x="9172" y="9464"/>
                    <a:pt x="9172" y="9464"/>
                    <a:pt x="10072" y="9464"/>
                  </a:cubicBezTo>
                  <a:cubicBezTo>
                    <a:pt x="10072" y="9464"/>
                    <a:pt x="10072" y="9464"/>
                    <a:pt x="10072" y="9464"/>
                  </a:cubicBezTo>
                  <a:cubicBezTo>
                    <a:pt x="11872" y="8994"/>
                    <a:pt x="14572" y="9933"/>
                    <a:pt x="14572" y="11342"/>
                  </a:cubicBezTo>
                  <a:cubicBezTo>
                    <a:pt x="16372" y="16038"/>
                    <a:pt x="16372" y="16038"/>
                    <a:pt x="16372" y="16038"/>
                  </a:cubicBezTo>
                  <a:cubicBezTo>
                    <a:pt x="17272" y="17446"/>
                    <a:pt x="15472" y="18386"/>
                    <a:pt x="13672" y="18855"/>
                  </a:cubicBezTo>
                  <a:cubicBezTo>
                    <a:pt x="13672" y="18855"/>
                    <a:pt x="13672" y="18855"/>
                    <a:pt x="13672" y="18855"/>
                  </a:cubicBezTo>
                  <a:cubicBezTo>
                    <a:pt x="10972" y="18855"/>
                    <a:pt x="9172" y="18386"/>
                    <a:pt x="8272" y="16977"/>
                  </a:cubicBezTo>
                  <a:cubicBezTo>
                    <a:pt x="7372" y="14629"/>
                    <a:pt x="7372" y="14629"/>
                    <a:pt x="7372" y="14629"/>
                  </a:cubicBezTo>
                  <a:cubicBezTo>
                    <a:pt x="6472" y="14629"/>
                    <a:pt x="4672" y="14160"/>
                    <a:pt x="3772" y="13690"/>
                  </a:cubicBezTo>
                  <a:cubicBezTo>
                    <a:pt x="4672" y="17446"/>
                    <a:pt x="4672" y="17446"/>
                    <a:pt x="4672" y="17446"/>
                  </a:cubicBezTo>
                  <a:cubicBezTo>
                    <a:pt x="5572" y="19794"/>
                    <a:pt x="10072" y="21203"/>
                    <a:pt x="13672" y="20733"/>
                  </a:cubicBezTo>
                  <a:close/>
                  <a:moveTo>
                    <a:pt x="10972" y="13220"/>
                  </a:moveTo>
                  <a:cubicBezTo>
                    <a:pt x="11872" y="13220"/>
                    <a:pt x="11872" y="13220"/>
                    <a:pt x="12772" y="13220"/>
                  </a:cubicBezTo>
                  <a:cubicBezTo>
                    <a:pt x="11872" y="11342"/>
                    <a:pt x="11872" y="11342"/>
                    <a:pt x="11872" y="11342"/>
                  </a:cubicBezTo>
                  <a:cubicBezTo>
                    <a:pt x="10972" y="11342"/>
                    <a:pt x="10972" y="11342"/>
                    <a:pt x="10972" y="11342"/>
                  </a:cubicBezTo>
                  <a:cubicBezTo>
                    <a:pt x="10072" y="11342"/>
                    <a:pt x="10072" y="11342"/>
                    <a:pt x="10072" y="11342"/>
                  </a:cubicBezTo>
                  <a:cubicBezTo>
                    <a:pt x="8272" y="11812"/>
                    <a:pt x="6472" y="10873"/>
                    <a:pt x="5572" y="9464"/>
                  </a:cubicBezTo>
                  <a:cubicBezTo>
                    <a:pt x="3772" y="4768"/>
                    <a:pt x="3772" y="4768"/>
                    <a:pt x="3772" y="4768"/>
                  </a:cubicBezTo>
                  <a:cubicBezTo>
                    <a:pt x="2872" y="3360"/>
                    <a:pt x="4672" y="2420"/>
                    <a:pt x="7372" y="1951"/>
                  </a:cubicBezTo>
                  <a:cubicBezTo>
                    <a:pt x="7372" y="1951"/>
                    <a:pt x="7372" y="1951"/>
                    <a:pt x="7372" y="1951"/>
                  </a:cubicBezTo>
                  <a:cubicBezTo>
                    <a:pt x="9172" y="1951"/>
                    <a:pt x="11872" y="2420"/>
                    <a:pt x="11872" y="3829"/>
                  </a:cubicBezTo>
                  <a:cubicBezTo>
                    <a:pt x="12772" y="6177"/>
                    <a:pt x="12772" y="6177"/>
                    <a:pt x="12772" y="6177"/>
                  </a:cubicBezTo>
                  <a:cubicBezTo>
                    <a:pt x="14572" y="6177"/>
                    <a:pt x="15472" y="6646"/>
                    <a:pt x="17272" y="7116"/>
                  </a:cubicBezTo>
                  <a:cubicBezTo>
                    <a:pt x="15472" y="3360"/>
                    <a:pt x="15472" y="3360"/>
                    <a:pt x="15472" y="3360"/>
                  </a:cubicBezTo>
                  <a:cubicBezTo>
                    <a:pt x="14572" y="1481"/>
                    <a:pt x="10972" y="-397"/>
                    <a:pt x="6472" y="73"/>
                  </a:cubicBezTo>
                  <a:cubicBezTo>
                    <a:pt x="6472" y="73"/>
                    <a:pt x="6472" y="73"/>
                    <a:pt x="6472" y="73"/>
                  </a:cubicBezTo>
                  <a:cubicBezTo>
                    <a:pt x="1972" y="542"/>
                    <a:pt x="-728" y="2890"/>
                    <a:pt x="172" y="4768"/>
                  </a:cubicBezTo>
                  <a:cubicBezTo>
                    <a:pt x="1972" y="9933"/>
                    <a:pt x="1972" y="9933"/>
                    <a:pt x="1972" y="9933"/>
                  </a:cubicBezTo>
                  <a:cubicBezTo>
                    <a:pt x="2872" y="12281"/>
                    <a:pt x="7372" y="13690"/>
                    <a:pt x="10972" y="1322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50" name="Shape"/>
            <p:cNvSpPr/>
            <p:nvPr/>
          </p:nvSpPr>
          <p:spPr>
            <a:xfrm>
              <a:off x="10471115" y="5767245"/>
              <a:ext cx="353417" cy="3534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809" y="3991"/>
                  </a:moveTo>
                  <a:cubicBezTo>
                    <a:pt x="21600" y="0"/>
                    <a:pt x="21600" y="0"/>
                    <a:pt x="21600" y="0"/>
                  </a:cubicBezTo>
                  <a:cubicBezTo>
                    <a:pt x="21600" y="1409"/>
                    <a:pt x="21600" y="1409"/>
                    <a:pt x="21600" y="1409"/>
                  </a:cubicBezTo>
                  <a:cubicBezTo>
                    <a:pt x="21600" y="3991"/>
                    <a:pt x="21600" y="3991"/>
                    <a:pt x="21600" y="3991"/>
                  </a:cubicBezTo>
                  <a:cubicBezTo>
                    <a:pt x="21600" y="15496"/>
                    <a:pt x="21600" y="15496"/>
                    <a:pt x="21600" y="15496"/>
                  </a:cubicBezTo>
                  <a:cubicBezTo>
                    <a:pt x="21600" y="17374"/>
                    <a:pt x="19487" y="19017"/>
                    <a:pt x="16904" y="19017"/>
                  </a:cubicBezTo>
                  <a:cubicBezTo>
                    <a:pt x="14322" y="19017"/>
                    <a:pt x="12209" y="17374"/>
                    <a:pt x="12209" y="15496"/>
                  </a:cubicBezTo>
                  <a:cubicBezTo>
                    <a:pt x="12209" y="13617"/>
                    <a:pt x="14322" y="12209"/>
                    <a:pt x="16904" y="12209"/>
                  </a:cubicBezTo>
                  <a:cubicBezTo>
                    <a:pt x="17609" y="12209"/>
                    <a:pt x="18313" y="12209"/>
                    <a:pt x="18783" y="12443"/>
                  </a:cubicBezTo>
                  <a:cubicBezTo>
                    <a:pt x="18783" y="5635"/>
                    <a:pt x="18783" y="5635"/>
                    <a:pt x="18783" y="5635"/>
                  </a:cubicBezTo>
                  <a:cubicBezTo>
                    <a:pt x="9391" y="8217"/>
                    <a:pt x="9391" y="8217"/>
                    <a:pt x="9391" y="8217"/>
                  </a:cubicBezTo>
                  <a:cubicBezTo>
                    <a:pt x="9391" y="18313"/>
                    <a:pt x="9391" y="18313"/>
                    <a:pt x="9391" y="18313"/>
                  </a:cubicBezTo>
                  <a:cubicBezTo>
                    <a:pt x="9391" y="20191"/>
                    <a:pt x="7278" y="21600"/>
                    <a:pt x="4696" y="21600"/>
                  </a:cubicBezTo>
                  <a:cubicBezTo>
                    <a:pt x="2113" y="21600"/>
                    <a:pt x="0" y="20191"/>
                    <a:pt x="0" y="18313"/>
                  </a:cubicBezTo>
                  <a:cubicBezTo>
                    <a:pt x="0" y="16435"/>
                    <a:pt x="2113" y="14791"/>
                    <a:pt x="4696" y="14791"/>
                  </a:cubicBezTo>
                  <a:cubicBezTo>
                    <a:pt x="5400" y="14791"/>
                    <a:pt x="6104" y="15026"/>
                    <a:pt x="6809" y="15261"/>
                  </a:cubicBezTo>
                  <a:cubicBezTo>
                    <a:pt x="6809" y="8217"/>
                    <a:pt x="6809" y="8217"/>
                    <a:pt x="6809" y="8217"/>
                  </a:cubicBezTo>
                  <a:lnTo>
                    <a:pt x="6809" y="3991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51" name="Shape"/>
            <p:cNvSpPr/>
            <p:nvPr/>
          </p:nvSpPr>
          <p:spPr>
            <a:xfrm>
              <a:off x="10758573" y="4991606"/>
              <a:ext cx="247359" cy="3502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4" h="21600" extrusionOk="0">
                  <a:moveTo>
                    <a:pt x="12382" y="10919"/>
                  </a:moveTo>
                  <a:cubicBezTo>
                    <a:pt x="12382" y="9020"/>
                    <a:pt x="13379" y="7358"/>
                    <a:pt x="15040" y="6171"/>
                  </a:cubicBezTo>
                  <a:cubicBezTo>
                    <a:pt x="17034" y="7833"/>
                    <a:pt x="17034" y="7833"/>
                    <a:pt x="17034" y="7833"/>
                  </a:cubicBezTo>
                  <a:cubicBezTo>
                    <a:pt x="16037" y="8545"/>
                    <a:pt x="15372" y="9732"/>
                    <a:pt x="15372" y="10919"/>
                  </a:cubicBezTo>
                  <a:cubicBezTo>
                    <a:pt x="15372" y="12105"/>
                    <a:pt x="16037" y="13055"/>
                    <a:pt x="17034" y="14004"/>
                  </a:cubicBezTo>
                  <a:cubicBezTo>
                    <a:pt x="14708" y="15429"/>
                    <a:pt x="14708" y="15429"/>
                    <a:pt x="14708" y="15429"/>
                  </a:cubicBezTo>
                  <a:cubicBezTo>
                    <a:pt x="13046" y="14242"/>
                    <a:pt x="12049" y="12580"/>
                    <a:pt x="12382" y="10919"/>
                  </a:cubicBezTo>
                  <a:close/>
                  <a:moveTo>
                    <a:pt x="10388" y="18514"/>
                  </a:moveTo>
                  <a:cubicBezTo>
                    <a:pt x="7729" y="16378"/>
                    <a:pt x="6068" y="13767"/>
                    <a:pt x="6068" y="10681"/>
                  </a:cubicBezTo>
                  <a:cubicBezTo>
                    <a:pt x="6068" y="7833"/>
                    <a:pt x="7729" y="5222"/>
                    <a:pt x="10720" y="3086"/>
                  </a:cubicBezTo>
                  <a:cubicBezTo>
                    <a:pt x="12714" y="4747"/>
                    <a:pt x="12714" y="4747"/>
                    <a:pt x="12714" y="4747"/>
                  </a:cubicBezTo>
                  <a:cubicBezTo>
                    <a:pt x="12714" y="4747"/>
                    <a:pt x="12714" y="4747"/>
                    <a:pt x="12714" y="4747"/>
                  </a:cubicBezTo>
                  <a:cubicBezTo>
                    <a:pt x="10388" y="6171"/>
                    <a:pt x="9059" y="8545"/>
                    <a:pt x="9059" y="10681"/>
                  </a:cubicBezTo>
                  <a:cubicBezTo>
                    <a:pt x="9059" y="13055"/>
                    <a:pt x="10388" y="15429"/>
                    <a:pt x="12714" y="17090"/>
                  </a:cubicBezTo>
                  <a:lnTo>
                    <a:pt x="10388" y="18514"/>
                  </a:lnTo>
                  <a:close/>
                  <a:moveTo>
                    <a:pt x="1748" y="4747"/>
                  </a:moveTo>
                  <a:cubicBezTo>
                    <a:pt x="2745" y="2848"/>
                    <a:pt x="4406" y="1424"/>
                    <a:pt x="6400" y="0"/>
                  </a:cubicBezTo>
                  <a:cubicBezTo>
                    <a:pt x="6400" y="0"/>
                    <a:pt x="6400" y="0"/>
                    <a:pt x="6400" y="0"/>
                  </a:cubicBezTo>
                  <a:cubicBezTo>
                    <a:pt x="8726" y="1424"/>
                    <a:pt x="8726" y="1424"/>
                    <a:pt x="8726" y="1424"/>
                  </a:cubicBezTo>
                  <a:cubicBezTo>
                    <a:pt x="5071" y="4035"/>
                    <a:pt x="3077" y="7121"/>
                    <a:pt x="3077" y="10681"/>
                  </a:cubicBezTo>
                  <a:cubicBezTo>
                    <a:pt x="3077" y="14242"/>
                    <a:pt x="4739" y="17565"/>
                    <a:pt x="8394" y="20176"/>
                  </a:cubicBezTo>
                  <a:cubicBezTo>
                    <a:pt x="6068" y="21600"/>
                    <a:pt x="6068" y="21600"/>
                    <a:pt x="6068" y="21600"/>
                  </a:cubicBezTo>
                  <a:cubicBezTo>
                    <a:pt x="4074" y="20176"/>
                    <a:pt x="2745" y="18514"/>
                    <a:pt x="1416" y="16615"/>
                  </a:cubicBezTo>
                  <a:cubicBezTo>
                    <a:pt x="419" y="14716"/>
                    <a:pt x="-246" y="12818"/>
                    <a:pt x="86" y="10681"/>
                  </a:cubicBezTo>
                  <a:cubicBezTo>
                    <a:pt x="86" y="8545"/>
                    <a:pt x="751" y="6646"/>
                    <a:pt x="1748" y="4747"/>
                  </a:cubicBezTo>
                  <a:close/>
                  <a:moveTo>
                    <a:pt x="20025" y="11868"/>
                  </a:moveTo>
                  <a:cubicBezTo>
                    <a:pt x="20689" y="12105"/>
                    <a:pt x="21354" y="11393"/>
                    <a:pt x="21354" y="10919"/>
                  </a:cubicBezTo>
                  <a:cubicBezTo>
                    <a:pt x="21354" y="10207"/>
                    <a:pt x="20689" y="9732"/>
                    <a:pt x="20025" y="9732"/>
                  </a:cubicBezTo>
                  <a:cubicBezTo>
                    <a:pt x="19028" y="9732"/>
                    <a:pt x="18363" y="10207"/>
                    <a:pt x="18363" y="10919"/>
                  </a:cubicBezTo>
                  <a:cubicBezTo>
                    <a:pt x="18363" y="11393"/>
                    <a:pt x="19028" y="11868"/>
                    <a:pt x="20025" y="11868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52" name="Shape"/>
            <p:cNvSpPr/>
            <p:nvPr/>
          </p:nvSpPr>
          <p:spPr>
            <a:xfrm>
              <a:off x="10661898" y="5370043"/>
              <a:ext cx="243951" cy="2408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292" y="5330"/>
                  </a:moveTo>
                  <a:lnTo>
                    <a:pt x="13846" y="0"/>
                  </a:lnTo>
                  <a:lnTo>
                    <a:pt x="4154" y="0"/>
                  </a:lnTo>
                  <a:lnTo>
                    <a:pt x="554" y="3927"/>
                  </a:lnTo>
                  <a:lnTo>
                    <a:pt x="0" y="15990"/>
                  </a:lnTo>
                  <a:lnTo>
                    <a:pt x="8308" y="15990"/>
                  </a:lnTo>
                  <a:lnTo>
                    <a:pt x="8031" y="21319"/>
                  </a:lnTo>
                  <a:lnTo>
                    <a:pt x="21323" y="21600"/>
                  </a:lnTo>
                  <a:lnTo>
                    <a:pt x="21600" y="5330"/>
                  </a:lnTo>
                  <a:lnTo>
                    <a:pt x="13292" y="5330"/>
                  </a:lnTo>
                  <a:close/>
                  <a:moveTo>
                    <a:pt x="4154" y="1964"/>
                  </a:moveTo>
                  <a:lnTo>
                    <a:pt x="4154" y="3927"/>
                  </a:lnTo>
                  <a:lnTo>
                    <a:pt x="2215" y="3927"/>
                  </a:lnTo>
                  <a:lnTo>
                    <a:pt x="4154" y="1964"/>
                  </a:lnTo>
                  <a:close/>
                  <a:moveTo>
                    <a:pt x="1385" y="14587"/>
                  </a:moveTo>
                  <a:lnTo>
                    <a:pt x="1385" y="5330"/>
                  </a:lnTo>
                  <a:lnTo>
                    <a:pt x="5538" y="5330"/>
                  </a:lnTo>
                  <a:lnTo>
                    <a:pt x="5538" y="1403"/>
                  </a:lnTo>
                  <a:lnTo>
                    <a:pt x="12462" y="1403"/>
                  </a:lnTo>
                  <a:lnTo>
                    <a:pt x="12462" y="5330"/>
                  </a:lnTo>
                  <a:lnTo>
                    <a:pt x="8308" y="9257"/>
                  </a:lnTo>
                  <a:lnTo>
                    <a:pt x="8308" y="14587"/>
                  </a:lnTo>
                  <a:lnTo>
                    <a:pt x="1385" y="14587"/>
                  </a:lnTo>
                  <a:close/>
                  <a:moveTo>
                    <a:pt x="11908" y="7013"/>
                  </a:moveTo>
                  <a:lnTo>
                    <a:pt x="11908" y="9538"/>
                  </a:lnTo>
                  <a:lnTo>
                    <a:pt x="9969" y="9257"/>
                  </a:lnTo>
                  <a:lnTo>
                    <a:pt x="11908" y="7013"/>
                  </a:lnTo>
                  <a:close/>
                  <a:moveTo>
                    <a:pt x="19938" y="20197"/>
                  </a:moveTo>
                  <a:lnTo>
                    <a:pt x="9415" y="19917"/>
                  </a:lnTo>
                  <a:lnTo>
                    <a:pt x="9692" y="10660"/>
                  </a:lnTo>
                  <a:lnTo>
                    <a:pt x="13292" y="10660"/>
                  </a:lnTo>
                  <a:lnTo>
                    <a:pt x="13292" y="6732"/>
                  </a:lnTo>
                  <a:lnTo>
                    <a:pt x="20215" y="6732"/>
                  </a:lnTo>
                  <a:lnTo>
                    <a:pt x="19938" y="20197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53" name="Shape"/>
            <p:cNvSpPr/>
            <p:nvPr/>
          </p:nvSpPr>
          <p:spPr>
            <a:xfrm>
              <a:off x="10355143" y="7108731"/>
              <a:ext cx="385198" cy="3286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2" h="21214" extrusionOk="0">
                  <a:moveTo>
                    <a:pt x="15935" y="62"/>
                  </a:moveTo>
                  <a:cubicBezTo>
                    <a:pt x="1323" y="5028"/>
                    <a:pt x="1323" y="5028"/>
                    <a:pt x="1323" y="5028"/>
                  </a:cubicBezTo>
                  <a:cubicBezTo>
                    <a:pt x="265" y="5524"/>
                    <a:pt x="-159" y="6517"/>
                    <a:pt x="53" y="7759"/>
                  </a:cubicBezTo>
                  <a:cubicBezTo>
                    <a:pt x="3017" y="19676"/>
                    <a:pt x="3017" y="19676"/>
                    <a:pt x="3017" y="19676"/>
                  </a:cubicBezTo>
                  <a:cubicBezTo>
                    <a:pt x="3441" y="20669"/>
                    <a:pt x="4288" y="21414"/>
                    <a:pt x="5347" y="21166"/>
                  </a:cubicBezTo>
                  <a:cubicBezTo>
                    <a:pt x="19959" y="15952"/>
                    <a:pt x="19959" y="15952"/>
                    <a:pt x="19959" y="15952"/>
                  </a:cubicBezTo>
                  <a:cubicBezTo>
                    <a:pt x="21017" y="15704"/>
                    <a:pt x="21441" y="14462"/>
                    <a:pt x="21229" y="13469"/>
                  </a:cubicBezTo>
                  <a:cubicBezTo>
                    <a:pt x="18265" y="1552"/>
                    <a:pt x="18265" y="1552"/>
                    <a:pt x="18265" y="1552"/>
                  </a:cubicBezTo>
                  <a:cubicBezTo>
                    <a:pt x="17841" y="311"/>
                    <a:pt x="16994" y="-186"/>
                    <a:pt x="15935" y="62"/>
                  </a:cubicBezTo>
                  <a:close/>
                  <a:moveTo>
                    <a:pt x="1535" y="6517"/>
                  </a:moveTo>
                  <a:cubicBezTo>
                    <a:pt x="16359" y="1304"/>
                    <a:pt x="16359" y="1304"/>
                    <a:pt x="16359" y="1304"/>
                  </a:cubicBezTo>
                  <a:cubicBezTo>
                    <a:pt x="16570" y="1304"/>
                    <a:pt x="16994" y="1552"/>
                    <a:pt x="16994" y="1800"/>
                  </a:cubicBezTo>
                  <a:cubicBezTo>
                    <a:pt x="17629" y="3786"/>
                    <a:pt x="17629" y="3786"/>
                    <a:pt x="17629" y="3786"/>
                  </a:cubicBezTo>
                  <a:cubicBezTo>
                    <a:pt x="1747" y="9248"/>
                    <a:pt x="1747" y="9248"/>
                    <a:pt x="1747" y="9248"/>
                  </a:cubicBezTo>
                  <a:cubicBezTo>
                    <a:pt x="1323" y="7262"/>
                    <a:pt x="1323" y="7262"/>
                    <a:pt x="1323" y="7262"/>
                  </a:cubicBezTo>
                  <a:cubicBezTo>
                    <a:pt x="1112" y="7014"/>
                    <a:pt x="1323" y="6517"/>
                    <a:pt x="1535" y="6517"/>
                  </a:cubicBezTo>
                  <a:close/>
                  <a:moveTo>
                    <a:pt x="19747" y="14711"/>
                  </a:moveTo>
                  <a:cubicBezTo>
                    <a:pt x="4923" y="19676"/>
                    <a:pt x="4923" y="19676"/>
                    <a:pt x="4923" y="19676"/>
                  </a:cubicBezTo>
                  <a:cubicBezTo>
                    <a:pt x="4712" y="19924"/>
                    <a:pt x="4288" y="19676"/>
                    <a:pt x="4288" y="19180"/>
                  </a:cubicBezTo>
                  <a:cubicBezTo>
                    <a:pt x="2806" y="13221"/>
                    <a:pt x="2806" y="13221"/>
                    <a:pt x="2806" y="13221"/>
                  </a:cubicBezTo>
                  <a:cubicBezTo>
                    <a:pt x="18476" y="7759"/>
                    <a:pt x="18476" y="7759"/>
                    <a:pt x="18476" y="7759"/>
                  </a:cubicBezTo>
                  <a:cubicBezTo>
                    <a:pt x="19959" y="13717"/>
                    <a:pt x="19959" y="13717"/>
                    <a:pt x="19959" y="13717"/>
                  </a:cubicBezTo>
                  <a:cubicBezTo>
                    <a:pt x="20170" y="14214"/>
                    <a:pt x="19959" y="14462"/>
                    <a:pt x="19747" y="14711"/>
                  </a:cubicBezTo>
                  <a:close/>
                  <a:moveTo>
                    <a:pt x="4500" y="15455"/>
                  </a:moveTo>
                  <a:cubicBezTo>
                    <a:pt x="5559" y="15207"/>
                    <a:pt x="5559" y="15207"/>
                    <a:pt x="5559" y="15207"/>
                  </a:cubicBezTo>
                  <a:cubicBezTo>
                    <a:pt x="6406" y="17938"/>
                    <a:pt x="6406" y="17938"/>
                    <a:pt x="6406" y="17938"/>
                  </a:cubicBezTo>
                  <a:cubicBezTo>
                    <a:pt x="5135" y="18186"/>
                    <a:pt x="5135" y="18186"/>
                    <a:pt x="5135" y="18186"/>
                  </a:cubicBezTo>
                  <a:lnTo>
                    <a:pt x="4500" y="15455"/>
                  </a:lnTo>
                  <a:close/>
                  <a:moveTo>
                    <a:pt x="6829" y="14711"/>
                  </a:moveTo>
                  <a:cubicBezTo>
                    <a:pt x="7888" y="14462"/>
                    <a:pt x="7888" y="14462"/>
                    <a:pt x="7888" y="14462"/>
                  </a:cubicBezTo>
                  <a:cubicBezTo>
                    <a:pt x="8523" y="16945"/>
                    <a:pt x="8523" y="16945"/>
                    <a:pt x="8523" y="16945"/>
                  </a:cubicBezTo>
                  <a:cubicBezTo>
                    <a:pt x="7465" y="17442"/>
                    <a:pt x="7465" y="17442"/>
                    <a:pt x="7465" y="17442"/>
                  </a:cubicBezTo>
                  <a:lnTo>
                    <a:pt x="6829" y="14711"/>
                  </a:lnTo>
                  <a:close/>
                  <a:moveTo>
                    <a:pt x="8947" y="13966"/>
                  </a:moveTo>
                  <a:cubicBezTo>
                    <a:pt x="10217" y="13717"/>
                    <a:pt x="10217" y="13717"/>
                    <a:pt x="10217" y="13717"/>
                  </a:cubicBezTo>
                  <a:cubicBezTo>
                    <a:pt x="10853" y="16200"/>
                    <a:pt x="10853" y="16200"/>
                    <a:pt x="10853" y="16200"/>
                  </a:cubicBezTo>
                  <a:cubicBezTo>
                    <a:pt x="9794" y="16697"/>
                    <a:pt x="9794" y="16697"/>
                    <a:pt x="9794" y="16697"/>
                  </a:cubicBezTo>
                  <a:lnTo>
                    <a:pt x="8947" y="13966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54" name="Shape"/>
            <p:cNvSpPr/>
            <p:nvPr/>
          </p:nvSpPr>
          <p:spPr>
            <a:xfrm>
              <a:off x="10499264" y="4672594"/>
              <a:ext cx="310711" cy="369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990" h="21600" extrusionOk="0">
                  <a:moveTo>
                    <a:pt x="15261" y="21600"/>
                  </a:moveTo>
                  <a:cubicBezTo>
                    <a:pt x="17843" y="17325"/>
                    <a:pt x="18313" y="10800"/>
                    <a:pt x="8452" y="11025"/>
                  </a:cubicBezTo>
                  <a:cubicBezTo>
                    <a:pt x="8452" y="16200"/>
                    <a:pt x="8452" y="16200"/>
                    <a:pt x="8452" y="16200"/>
                  </a:cubicBezTo>
                  <a:cubicBezTo>
                    <a:pt x="0" y="8100"/>
                    <a:pt x="0" y="8100"/>
                    <a:pt x="0" y="8100"/>
                  </a:cubicBezTo>
                  <a:cubicBezTo>
                    <a:pt x="8452" y="0"/>
                    <a:pt x="8452" y="0"/>
                    <a:pt x="8452" y="0"/>
                  </a:cubicBezTo>
                  <a:cubicBezTo>
                    <a:pt x="8452" y="5400"/>
                    <a:pt x="8452" y="5400"/>
                    <a:pt x="8452" y="5400"/>
                  </a:cubicBezTo>
                  <a:cubicBezTo>
                    <a:pt x="20191" y="4950"/>
                    <a:pt x="21600" y="15300"/>
                    <a:pt x="15261" y="2160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55" name="Shape"/>
            <p:cNvSpPr/>
            <p:nvPr/>
          </p:nvSpPr>
          <p:spPr>
            <a:xfrm>
              <a:off x="10392926" y="4954076"/>
              <a:ext cx="329182" cy="2322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7" h="21385" extrusionOk="0">
                  <a:moveTo>
                    <a:pt x="17581" y="20538"/>
                  </a:moveTo>
                  <a:cubicBezTo>
                    <a:pt x="18837" y="17351"/>
                    <a:pt x="18837" y="17351"/>
                    <a:pt x="18837" y="17351"/>
                  </a:cubicBezTo>
                  <a:cubicBezTo>
                    <a:pt x="19340" y="16289"/>
                    <a:pt x="19842" y="15226"/>
                    <a:pt x="20093" y="14518"/>
                  </a:cubicBezTo>
                  <a:cubicBezTo>
                    <a:pt x="21349" y="10977"/>
                    <a:pt x="21349" y="10977"/>
                    <a:pt x="21349" y="10977"/>
                  </a:cubicBezTo>
                  <a:cubicBezTo>
                    <a:pt x="21600" y="10269"/>
                    <a:pt x="21349" y="9207"/>
                    <a:pt x="20847" y="8498"/>
                  </a:cubicBezTo>
                  <a:cubicBezTo>
                    <a:pt x="16326" y="3187"/>
                    <a:pt x="16326" y="3187"/>
                    <a:pt x="16326" y="3187"/>
                  </a:cubicBezTo>
                  <a:cubicBezTo>
                    <a:pt x="15823" y="2479"/>
                    <a:pt x="15070" y="2479"/>
                    <a:pt x="14567" y="3187"/>
                  </a:cubicBezTo>
                  <a:cubicBezTo>
                    <a:pt x="12558" y="6020"/>
                    <a:pt x="12558" y="6020"/>
                    <a:pt x="12558" y="6020"/>
                  </a:cubicBezTo>
                  <a:cubicBezTo>
                    <a:pt x="12307" y="6020"/>
                    <a:pt x="12307" y="6020"/>
                    <a:pt x="12307" y="6374"/>
                  </a:cubicBezTo>
                  <a:cubicBezTo>
                    <a:pt x="4270" y="0"/>
                    <a:pt x="4270" y="0"/>
                    <a:pt x="4270" y="0"/>
                  </a:cubicBezTo>
                  <a:cubicBezTo>
                    <a:pt x="0" y="1062"/>
                    <a:pt x="0" y="1062"/>
                    <a:pt x="0" y="1062"/>
                  </a:cubicBezTo>
                  <a:cubicBezTo>
                    <a:pt x="1005" y="5666"/>
                    <a:pt x="1005" y="5666"/>
                    <a:pt x="1005" y="5666"/>
                  </a:cubicBezTo>
                  <a:cubicBezTo>
                    <a:pt x="2260" y="5311"/>
                    <a:pt x="2260" y="5311"/>
                    <a:pt x="2260" y="5311"/>
                  </a:cubicBezTo>
                  <a:cubicBezTo>
                    <a:pt x="2763" y="8498"/>
                    <a:pt x="2763" y="8498"/>
                    <a:pt x="2763" y="8498"/>
                  </a:cubicBezTo>
                  <a:cubicBezTo>
                    <a:pt x="5023" y="7436"/>
                    <a:pt x="5023" y="7436"/>
                    <a:pt x="5023" y="7436"/>
                  </a:cubicBezTo>
                  <a:cubicBezTo>
                    <a:pt x="5777" y="10623"/>
                    <a:pt x="5777" y="10623"/>
                    <a:pt x="5777" y="10623"/>
                  </a:cubicBezTo>
                  <a:cubicBezTo>
                    <a:pt x="8037" y="9561"/>
                    <a:pt x="8037" y="9561"/>
                    <a:pt x="8037" y="9561"/>
                  </a:cubicBezTo>
                  <a:cubicBezTo>
                    <a:pt x="8791" y="12748"/>
                    <a:pt x="8791" y="12748"/>
                    <a:pt x="8791" y="12748"/>
                  </a:cubicBezTo>
                  <a:cubicBezTo>
                    <a:pt x="9795" y="12393"/>
                    <a:pt x="9795" y="12393"/>
                    <a:pt x="9795" y="12393"/>
                  </a:cubicBezTo>
                  <a:cubicBezTo>
                    <a:pt x="9795" y="12393"/>
                    <a:pt x="9795" y="12748"/>
                    <a:pt x="9795" y="12748"/>
                  </a:cubicBezTo>
                  <a:cubicBezTo>
                    <a:pt x="9293" y="16643"/>
                    <a:pt x="9293" y="16643"/>
                    <a:pt x="9293" y="16643"/>
                  </a:cubicBezTo>
                  <a:cubicBezTo>
                    <a:pt x="9293" y="17705"/>
                    <a:pt x="9544" y="18767"/>
                    <a:pt x="10298" y="18767"/>
                  </a:cubicBezTo>
                  <a:cubicBezTo>
                    <a:pt x="16074" y="21246"/>
                    <a:pt x="16074" y="21246"/>
                    <a:pt x="16074" y="21246"/>
                  </a:cubicBezTo>
                  <a:cubicBezTo>
                    <a:pt x="16577" y="21600"/>
                    <a:pt x="17330" y="21246"/>
                    <a:pt x="17581" y="20538"/>
                  </a:cubicBezTo>
                  <a:close/>
                  <a:moveTo>
                    <a:pt x="3767" y="3541"/>
                  </a:moveTo>
                  <a:cubicBezTo>
                    <a:pt x="4521" y="2125"/>
                    <a:pt x="4521" y="2125"/>
                    <a:pt x="4521" y="2125"/>
                  </a:cubicBezTo>
                  <a:cubicBezTo>
                    <a:pt x="11553" y="7436"/>
                    <a:pt x="11553" y="7436"/>
                    <a:pt x="11553" y="7436"/>
                  </a:cubicBezTo>
                  <a:cubicBezTo>
                    <a:pt x="10800" y="8852"/>
                    <a:pt x="10800" y="8852"/>
                    <a:pt x="10800" y="8852"/>
                  </a:cubicBezTo>
                  <a:lnTo>
                    <a:pt x="3767" y="3541"/>
                  </a:lnTo>
                  <a:close/>
                  <a:moveTo>
                    <a:pt x="15321" y="19121"/>
                  </a:moveTo>
                  <a:cubicBezTo>
                    <a:pt x="14316" y="18413"/>
                    <a:pt x="14316" y="18413"/>
                    <a:pt x="14316" y="18413"/>
                  </a:cubicBezTo>
                  <a:cubicBezTo>
                    <a:pt x="14065" y="18059"/>
                    <a:pt x="13814" y="17705"/>
                    <a:pt x="14065" y="17351"/>
                  </a:cubicBezTo>
                  <a:cubicBezTo>
                    <a:pt x="17330" y="8498"/>
                    <a:pt x="17330" y="8498"/>
                    <a:pt x="17330" y="8498"/>
                  </a:cubicBezTo>
                  <a:cubicBezTo>
                    <a:pt x="17581" y="8144"/>
                    <a:pt x="17833" y="8144"/>
                    <a:pt x="18084" y="8144"/>
                  </a:cubicBezTo>
                  <a:cubicBezTo>
                    <a:pt x="19340" y="9207"/>
                    <a:pt x="19340" y="9207"/>
                    <a:pt x="19340" y="9207"/>
                  </a:cubicBezTo>
                  <a:cubicBezTo>
                    <a:pt x="19591" y="9207"/>
                    <a:pt x="19591" y="9915"/>
                    <a:pt x="19340" y="10269"/>
                  </a:cubicBezTo>
                  <a:cubicBezTo>
                    <a:pt x="16074" y="18767"/>
                    <a:pt x="16074" y="18767"/>
                    <a:pt x="16074" y="18767"/>
                  </a:cubicBezTo>
                  <a:cubicBezTo>
                    <a:pt x="16074" y="19121"/>
                    <a:pt x="15572" y="19475"/>
                    <a:pt x="15321" y="19121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56" name="Shape"/>
            <p:cNvSpPr/>
            <p:nvPr/>
          </p:nvSpPr>
          <p:spPr>
            <a:xfrm>
              <a:off x="10164613" y="6902554"/>
              <a:ext cx="262717" cy="2314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530" y="0"/>
                  </a:moveTo>
                  <a:cubicBezTo>
                    <a:pt x="4070" y="0"/>
                    <a:pt x="4070" y="0"/>
                    <a:pt x="4070" y="0"/>
                  </a:cubicBezTo>
                  <a:cubicBezTo>
                    <a:pt x="0" y="4680"/>
                    <a:pt x="0" y="4680"/>
                    <a:pt x="0" y="4680"/>
                  </a:cubicBezTo>
                  <a:cubicBezTo>
                    <a:pt x="0" y="20880"/>
                    <a:pt x="0" y="20880"/>
                    <a:pt x="0" y="20880"/>
                  </a:cubicBezTo>
                  <a:cubicBezTo>
                    <a:pt x="0" y="21240"/>
                    <a:pt x="313" y="21600"/>
                    <a:pt x="626" y="21600"/>
                  </a:cubicBezTo>
                  <a:cubicBezTo>
                    <a:pt x="20661" y="21600"/>
                    <a:pt x="20661" y="21600"/>
                    <a:pt x="20661" y="21600"/>
                  </a:cubicBezTo>
                  <a:cubicBezTo>
                    <a:pt x="21287" y="21600"/>
                    <a:pt x="21600" y="21240"/>
                    <a:pt x="21600" y="20880"/>
                  </a:cubicBezTo>
                  <a:cubicBezTo>
                    <a:pt x="21600" y="4680"/>
                    <a:pt x="21600" y="4680"/>
                    <a:pt x="21600" y="4680"/>
                  </a:cubicBezTo>
                  <a:lnTo>
                    <a:pt x="17530" y="0"/>
                  </a:lnTo>
                  <a:close/>
                  <a:moveTo>
                    <a:pt x="10643" y="18360"/>
                  </a:moveTo>
                  <a:cubicBezTo>
                    <a:pt x="4070" y="12240"/>
                    <a:pt x="4070" y="12240"/>
                    <a:pt x="4070" y="12240"/>
                  </a:cubicBezTo>
                  <a:cubicBezTo>
                    <a:pt x="8139" y="12240"/>
                    <a:pt x="8139" y="12240"/>
                    <a:pt x="8139" y="12240"/>
                  </a:cubicBezTo>
                  <a:cubicBezTo>
                    <a:pt x="8139" y="7560"/>
                    <a:pt x="8139" y="7560"/>
                    <a:pt x="8139" y="7560"/>
                  </a:cubicBezTo>
                  <a:cubicBezTo>
                    <a:pt x="13461" y="7560"/>
                    <a:pt x="13461" y="7560"/>
                    <a:pt x="13461" y="7560"/>
                  </a:cubicBezTo>
                  <a:cubicBezTo>
                    <a:pt x="13461" y="12240"/>
                    <a:pt x="13461" y="12240"/>
                    <a:pt x="13461" y="12240"/>
                  </a:cubicBezTo>
                  <a:cubicBezTo>
                    <a:pt x="17530" y="12240"/>
                    <a:pt x="17530" y="12240"/>
                    <a:pt x="17530" y="12240"/>
                  </a:cubicBezTo>
                  <a:lnTo>
                    <a:pt x="10643" y="18360"/>
                  </a:lnTo>
                  <a:close/>
                  <a:moveTo>
                    <a:pt x="3130" y="2880"/>
                  </a:moveTo>
                  <a:cubicBezTo>
                    <a:pt x="4696" y="1440"/>
                    <a:pt x="4696" y="1440"/>
                    <a:pt x="4696" y="1440"/>
                  </a:cubicBezTo>
                  <a:cubicBezTo>
                    <a:pt x="16904" y="1440"/>
                    <a:pt x="16904" y="1440"/>
                    <a:pt x="16904" y="1440"/>
                  </a:cubicBezTo>
                  <a:cubicBezTo>
                    <a:pt x="18157" y="2880"/>
                    <a:pt x="18157" y="2880"/>
                    <a:pt x="18157" y="2880"/>
                  </a:cubicBezTo>
                  <a:lnTo>
                    <a:pt x="3130" y="288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57" name="Shape"/>
            <p:cNvSpPr/>
            <p:nvPr/>
          </p:nvSpPr>
          <p:spPr>
            <a:xfrm>
              <a:off x="10533667" y="4347326"/>
              <a:ext cx="218932" cy="2939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3465"/>
                  </a:moveTo>
                  <a:cubicBezTo>
                    <a:pt x="21600" y="13465"/>
                    <a:pt x="21600" y="13465"/>
                    <a:pt x="21600" y="13465"/>
                  </a:cubicBezTo>
                  <a:cubicBezTo>
                    <a:pt x="21600" y="13465"/>
                    <a:pt x="21600" y="13465"/>
                    <a:pt x="21600" y="13184"/>
                  </a:cubicBezTo>
                  <a:cubicBezTo>
                    <a:pt x="21600" y="6732"/>
                    <a:pt x="10611" y="0"/>
                    <a:pt x="10611" y="0"/>
                  </a:cubicBezTo>
                  <a:cubicBezTo>
                    <a:pt x="10611" y="0"/>
                    <a:pt x="0" y="6732"/>
                    <a:pt x="0" y="13184"/>
                  </a:cubicBezTo>
                  <a:cubicBezTo>
                    <a:pt x="0" y="13465"/>
                    <a:pt x="0" y="13465"/>
                    <a:pt x="0" y="13465"/>
                  </a:cubicBezTo>
                  <a:cubicBezTo>
                    <a:pt x="0" y="13465"/>
                    <a:pt x="0" y="13465"/>
                    <a:pt x="0" y="13465"/>
                  </a:cubicBezTo>
                  <a:cubicBezTo>
                    <a:pt x="0" y="13465"/>
                    <a:pt x="0" y="13465"/>
                    <a:pt x="0" y="13465"/>
                  </a:cubicBezTo>
                  <a:cubicBezTo>
                    <a:pt x="0" y="13745"/>
                    <a:pt x="0" y="13745"/>
                    <a:pt x="0" y="13745"/>
                  </a:cubicBezTo>
                  <a:cubicBezTo>
                    <a:pt x="0" y="13745"/>
                    <a:pt x="0" y="13745"/>
                    <a:pt x="0" y="13745"/>
                  </a:cubicBezTo>
                  <a:cubicBezTo>
                    <a:pt x="0" y="18234"/>
                    <a:pt x="4926" y="21600"/>
                    <a:pt x="10611" y="21600"/>
                  </a:cubicBezTo>
                  <a:cubicBezTo>
                    <a:pt x="16674" y="21600"/>
                    <a:pt x="21600" y="18234"/>
                    <a:pt x="21600" y="13745"/>
                  </a:cubicBezTo>
                  <a:cubicBezTo>
                    <a:pt x="21600" y="13745"/>
                    <a:pt x="21600" y="13745"/>
                    <a:pt x="21600" y="13745"/>
                  </a:cubicBezTo>
                  <a:cubicBezTo>
                    <a:pt x="21600" y="13745"/>
                    <a:pt x="21600" y="13745"/>
                    <a:pt x="21600" y="13465"/>
                  </a:cubicBezTo>
                  <a:cubicBezTo>
                    <a:pt x="21600" y="13465"/>
                    <a:pt x="21600" y="13465"/>
                    <a:pt x="21600" y="13465"/>
                  </a:cubicBezTo>
                  <a:close/>
                  <a:moveTo>
                    <a:pt x="18189" y="13745"/>
                  </a:moveTo>
                  <a:cubicBezTo>
                    <a:pt x="18189" y="13745"/>
                    <a:pt x="18189" y="13745"/>
                    <a:pt x="18189" y="13745"/>
                  </a:cubicBezTo>
                  <a:cubicBezTo>
                    <a:pt x="18189" y="15148"/>
                    <a:pt x="17432" y="16551"/>
                    <a:pt x="15916" y="17392"/>
                  </a:cubicBezTo>
                  <a:cubicBezTo>
                    <a:pt x="14400" y="18514"/>
                    <a:pt x="12884" y="19075"/>
                    <a:pt x="10611" y="19075"/>
                  </a:cubicBezTo>
                  <a:cubicBezTo>
                    <a:pt x="10611" y="19075"/>
                    <a:pt x="10232" y="19075"/>
                    <a:pt x="9853" y="19075"/>
                  </a:cubicBezTo>
                  <a:cubicBezTo>
                    <a:pt x="13642" y="17112"/>
                    <a:pt x="16295" y="14026"/>
                    <a:pt x="16295" y="10379"/>
                  </a:cubicBezTo>
                  <a:cubicBezTo>
                    <a:pt x="16295" y="9818"/>
                    <a:pt x="16295" y="9538"/>
                    <a:pt x="16295" y="8977"/>
                  </a:cubicBezTo>
                  <a:cubicBezTo>
                    <a:pt x="17432" y="10660"/>
                    <a:pt x="18189" y="12062"/>
                    <a:pt x="18189" y="13465"/>
                  </a:cubicBezTo>
                  <a:cubicBezTo>
                    <a:pt x="18189" y="13465"/>
                    <a:pt x="18189" y="13465"/>
                    <a:pt x="18189" y="13465"/>
                  </a:cubicBezTo>
                  <a:cubicBezTo>
                    <a:pt x="18189" y="13465"/>
                    <a:pt x="18189" y="13465"/>
                    <a:pt x="18189" y="13465"/>
                  </a:cubicBezTo>
                  <a:cubicBezTo>
                    <a:pt x="18189" y="13465"/>
                    <a:pt x="18189" y="13465"/>
                    <a:pt x="18189" y="13465"/>
                  </a:cubicBezTo>
                  <a:cubicBezTo>
                    <a:pt x="18189" y="13465"/>
                    <a:pt x="18189" y="13465"/>
                    <a:pt x="18189" y="13465"/>
                  </a:cubicBezTo>
                  <a:cubicBezTo>
                    <a:pt x="18189" y="13745"/>
                    <a:pt x="18189" y="13745"/>
                    <a:pt x="18189" y="13745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58" name="Shape"/>
            <p:cNvSpPr/>
            <p:nvPr/>
          </p:nvSpPr>
          <p:spPr>
            <a:xfrm>
              <a:off x="10303652" y="4135196"/>
              <a:ext cx="332678" cy="3179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9" h="21112" extrusionOk="0">
                  <a:moveTo>
                    <a:pt x="12332" y="264"/>
                  </a:moveTo>
                  <a:cubicBezTo>
                    <a:pt x="683" y="8650"/>
                    <a:pt x="683" y="8650"/>
                    <a:pt x="683" y="8650"/>
                  </a:cubicBezTo>
                  <a:cubicBezTo>
                    <a:pt x="-45" y="9412"/>
                    <a:pt x="-288" y="10429"/>
                    <a:pt x="440" y="11191"/>
                  </a:cubicBezTo>
                  <a:cubicBezTo>
                    <a:pt x="6508" y="20340"/>
                    <a:pt x="6508" y="20340"/>
                    <a:pt x="6508" y="20340"/>
                  </a:cubicBezTo>
                  <a:cubicBezTo>
                    <a:pt x="6993" y="21102"/>
                    <a:pt x="7964" y="21356"/>
                    <a:pt x="8692" y="20848"/>
                  </a:cubicBezTo>
                  <a:cubicBezTo>
                    <a:pt x="20341" y="12462"/>
                    <a:pt x="20341" y="12462"/>
                    <a:pt x="20341" y="12462"/>
                  </a:cubicBezTo>
                  <a:cubicBezTo>
                    <a:pt x="21069" y="11954"/>
                    <a:pt x="21312" y="10937"/>
                    <a:pt x="20827" y="10175"/>
                  </a:cubicBezTo>
                  <a:cubicBezTo>
                    <a:pt x="14516" y="772"/>
                    <a:pt x="14516" y="772"/>
                    <a:pt x="14516" y="772"/>
                  </a:cubicBezTo>
                  <a:cubicBezTo>
                    <a:pt x="14031" y="10"/>
                    <a:pt x="13060" y="-244"/>
                    <a:pt x="12332" y="264"/>
                  </a:cubicBezTo>
                  <a:close/>
                  <a:moveTo>
                    <a:pt x="8934" y="11954"/>
                  </a:moveTo>
                  <a:cubicBezTo>
                    <a:pt x="7236" y="17544"/>
                    <a:pt x="7236" y="17544"/>
                    <a:pt x="7236" y="17544"/>
                  </a:cubicBezTo>
                  <a:cubicBezTo>
                    <a:pt x="2382" y="10429"/>
                    <a:pt x="2382" y="10429"/>
                    <a:pt x="2382" y="10429"/>
                  </a:cubicBezTo>
                  <a:lnTo>
                    <a:pt x="8934" y="11954"/>
                  </a:lnTo>
                  <a:close/>
                  <a:moveTo>
                    <a:pt x="3110" y="9921"/>
                  </a:moveTo>
                  <a:cubicBezTo>
                    <a:pt x="12332" y="3060"/>
                    <a:pt x="12332" y="3060"/>
                    <a:pt x="12332" y="3060"/>
                  </a:cubicBezTo>
                  <a:cubicBezTo>
                    <a:pt x="10148" y="10175"/>
                    <a:pt x="10148" y="10175"/>
                    <a:pt x="10148" y="10175"/>
                  </a:cubicBezTo>
                  <a:lnTo>
                    <a:pt x="3110" y="9921"/>
                  </a:lnTo>
                  <a:close/>
                  <a:moveTo>
                    <a:pt x="9177" y="11954"/>
                  </a:moveTo>
                  <a:cubicBezTo>
                    <a:pt x="11847" y="12462"/>
                    <a:pt x="11847" y="12462"/>
                    <a:pt x="11847" y="12462"/>
                  </a:cubicBezTo>
                  <a:cubicBezTo>
                    <a:pt x="12090" y="9921"/>
                    <a:pt x="12090" y="9921"/>
                    <a:pt x="12090" y="9921"/>
                  </a:cubicBezTo>
                  <a:cubicBezTo>
                    <a:pt x="17672" y="11700"/>
                    <a:pt x="17672" y="11700"/>
                    <a:pt x="17672" y="11700"/>
                  </a:cubicBezTo>
                  <a:cubicBezTo>
                    <a:pt x="8934" y="18052"/>
                    <a:pt x="8934" y="18052"/>
                    <a:pt x="8934" y="18052"/>
                  </a:cubicBezTo>
                  <a:lnTo>
                    <a:pt x="9177" y="11954"/>
                  </a:lnTo>
                  <a:close/>
                  <a:moveTo>
                    <a:pt x="12090" y="9667"/>
                  </a:moveTo>
                  <a:cubicBezTo>
                    <a:pt x="13060" y="2551"/>
                    <a:pt x="13060" y="2551"/>
                    <a:pt x="13060" y="2551"/>
                  </a:cubicBezTo>
                  <a:cubicBezTo>
                    <a:pt x="17914" y="9921"/>
                    <a:pt x="17914" y="9921"/>
                    <a:pt x="17914" y="9921"/>
                  </a:cubicBezTo>
                  <a:lnTo>
                    <a:pt x="12090" y="9667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59" name="Shape"/>
            <p:cNvSpPr/>
            <p:nvPr/>
          </p:nvSpPr>
          <p:spPr>
            <a:xfrm>
              <a:off x="10164613" y="3943870"/>
              <a:ext cx="259590" cy="2658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765" y="0"/>
                    <a:pt x="0" y="5009"/>
                    <a:pt x="0" y="10643"/>
                  </a:cubicBezTo>
                  <a:cubicBezTo>
                    <a:pt x="0" y="16591"/>
                    <a:pt x="4765" y="21600"/>
                    <a:pt x="10800" y="21600"/>
                  </a:cubicBezTo>
                  <a:cubicBezTo>
                    <a:pt x="16835" y="21600"/>
                    <a:pt x="21600" y="16591"/>
                    <a:pt x="21600" y="10643"/>
                  </a:cubicBezTo>
                  <a:cubicBezTo>
                    <a:pt x="21600" y="5009"/>
                    <a:pt x="16835" y="0"/>
                    <a:pt x="10800" y="0"/>
                  </a:cubicBezTo>
                  <a:close/>
                  <a:moveTo>
                    <a:pt x="10800" y="19409"/>
                  </a:moveTo>
                  <a:cubicBezTo>
                    <a:pt x="6035" y="19409"/>
                    <a:pt x="2224" y="15652"/>
                    <a:pt x="2224" y="10643"/>
                  </a:cubicBezTo>
                  <a:cubicBezTo>
                    <a:pt x="2224" y="5948"/>
                    <a:pt x="6035" y="2191"/>
                    <a:pt x="10800" y="2191"/>
                  </a:cubicBezTo>
                  <a:cubicBezTo>
                    <a:pt x="15882" y="2191"/>
                    <a:pt x="19694" y="5948"/>
                    <a:pt x="19694" y="10643"/>
                  </a:cubicBezTo>
                  <a:cubicBezTo>
                    <a:pt x="19694" y="15652"/>
                    <a:pt x="15882" y="19409"/>
                    <a:pt x="10800" y="19409"/>
                  </a:cubicBezTo>
                  <a:close/>
                  <a:moveTo>
                    <a:pt x="6988" y="7513"/>
                  </a:moveTo>
                  <a:cubicBezTo>
                    <a:pt x="11435" y="10643"/>
                    <a:pt x="11435" y="10643"/>
                    <a:pt x="11435" y="10643"/>
                  </a:cubicBezTo>
                  <a:cubicBezTo>
                    <a:pt x="6988" y="14087"/>
                    <a:pt x="6988" y="14087"/>
                    <a:pt x="6988" y="14087"/>
                  </a:cubicBezTo>
                  <a:lnTo>
                    <a:pt x="6988" y="7513"/>
                  </a:lnTo>
                  <a:close/>
                  <a:moveTo>
                    <a:pt x="12388" y="7513"/>
                  </a:moveTo>
                  <a:cubicBezTo>
                    <a:pt x="17153" y="10643"/>
                    <a:pt x="17153" y="10643"/>
                    <a:pt x="17153" y="10643"/>
                  </a:cubicBezTo>
                  <a:cubicBezTo>
                    <a:pt x="12388" y="14087"/>
                    <a:pt x="12388" y="14087"/>
                    <a:pt x="12388" y="14087"/>
                  </a:cubicBezTo>
                  <a:lnTo>
                    <a:pt x="12388" y="7513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60" name="Shape"/>
            <p:cNvSpPr/>
            <p:nvPr/>
          </p:nvSpPr>
          <p:spPr>
            <a:xfrm>
              <a:off x="10283461" y="4503705"/>
              <a:ext cx="206421" cy="2376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000" y="4181"/>
                  </a:moveTo>
                  <a:cubicBezTo>
                    <a:pt x="16800" y="1394"/>
                    <a:pt x="16800" y="1394"/>
                    <a:pt x="16800" y="1394"/>
                  </a:cubicBezTo>
                  <a:cubicBezTo>
                    <a:pt x="16000" y="697"/>
                    <a:pt x="14400" y="0"/>
                    <a:pt x="13200" y="0"/>
                  </a:cubicBezTo>
                  <a:cubicBezTo>
                    <a:pt x="2400" y="0"/>
                    <a:pt x="2400" y="0"/>
                    <a:pt x="2400" y="0"/>
                  </a:cubicBezTo>
                  <a:cubicBezTo>
                    <a:pt x="1200" y="0"/>
                    <a:pt x="0" y="1045"/>
                    <a:pt x="0" y="2090"/>
                  </a:cubicBezTo>
                  <a:cubicBezTo>
                    <a:pt x="0" y="19510"/>
                    <a:pt x="0" y="19510"/>
                    <a:pt x="0" y="19510"/>
                  </a:cubicBezTo>
                  <a:cubicBezTo>
                    <a:pt x="0" y="20555"/>
                    <a:pt x="1200" y="21600"/>
                    <a:pt x="2400" y="21600"/>
                  </a:cubicBezTo>
                  <a:cubicBezTo>
                    <a:pt x="19200" y="21600"/>
                    <a:pt x="19200" y="21600"/>
                    <a:pt x="19200" y="21600"/>
                  </a:cubicBezTo>
                  <a:cubicBezTo>
                    <a:pt x="20400" y="21600"/>
                    <a:pt x="21600" y="20555"/>
                    <a:pt x="21600" y="19510"/>
                  </a:cubicBezTo>
                  <a:cubicBezTo>
                    <a:pt x="21600" y="7316"/>
                    <a:pt x="21600" y="7316"/>
                    <a:pt x="21600" y="7316"/>
                  </a:cubicBezTo>
                  <a:cubicBezTo>
                    <a:pt x="21600" y="6271"/>
                    <a:pt x="20800" y="4877"/>
                    <a:pt x="20000" y="4181"/>
                  </a:cubicBezTo>
                  <a:close/>
                  <a:moveTo>
                    <a:pt x="14000" y="2787"/>
                  </a:moveTo>
                  <a:cubicBezTo>
                    <a:pt x="14000" y="2787"/>
                    <a:pt x="14000" y="3135"/>
                    <a:pt x="14000" y="3135"/>
                  </a:cubicBezTo>
                  <a:cubicBezTo>
                    <a:pt x="14400" y="3135"/>
                    <a:pt x="14800" y="3484"/>
                    <a:pt x="14800" y="3484"/>
                  </a:cubicBezTo>
                  <a:cubicBezTo>
                    <a:pt x="17600" y="5923"/>
                    <a:pt x="17600" y="5923"/>
                    <a:pt x="17600" y="5923"/>
                  </a:cubicBezTo>
                  <a:cubicBezTo>
                    <a:pt x="18000" y="5923"/>
                    <a:pt x="18000" y="6271"/>
                    <a:pt x="18000" y="6619"/>
                  </a:cubicBezTo>
                  <a:cubicBezTo>
                    <a:pt x="18400" y="6619"/>
                    <a:pt x="18400" y="6619"/>
                    <a:pt x="18400" y="6619"/>
                  </a:cubicBezTo>
                  <a:cubicBezTo>
                    <a:pt x="14000" y="6619"/>
                    <a:pt x="14000" y="6619"/>
                    <a:pt x="14000" y="6619"/>
                  </a:cubicBezTo>
                  <a:lnTo>
                    <a:pt x="14000" y="2787"/>
                  </a:lnTo>
                  <a:close/>
                  <a:moveTo>
                    <a:pt x="18400" y="18813"/>
                  </a:moveTo>
                  <a:cubicBezTo>
                    <a:pt x="3200" y="18813"/>
                    <a:pt x="3200" y="18813"/>
                    <a:pt x="3200" y="18813"/>
                  </a:cubicBezTo>
                  <a:cubicBezTo>
                    <a:pt x="3200" y="2787"/>
                    <a:pt x="3200" y="2787"/>
                    <a:pt x="3200" y="2787"/>
                  </a:cubicBezTo>
                  <a:cubicBezTo>
                    <a:pt x="12400" y="2787"/>
                    <a:pt x="12400" y="2787"/>
                    <a:pt x="12400" y="2787"/>
                  </a:cubicBezTo>
                  <a:cubicBezTo>
                    <a:pt x="12400" y="8013"/>
                    <a:pt x="12400" y="8013"/>
                    <a:pt x="12400" y="8013"/>
                  </a:cubicBezTo>
                  <a:cubicBezTo>
                    <a:pt x="18400" y="8013"/>
                    <a:pt x="18400" y="8013"/>
                    <a:pt x="18400" y="8013"/>
                  </a:cubicBezTo>
                  <a:lnTo>
                    <a:pt x="18400" y="18813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61" name="Shape"/>
            <p:cNvSpPr/>
            <p:nvPr/>
          </p:nvSpPr>
          <p:spPr>
            <a:xfrm>
              <a:off x="10267823" y="5219920"/>
              <a:ext cx="334652" cy="3565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366" y="0"/>
                  </a:moveTo>
                  <a:cubicBezTo>
                    <a:pt x="2234" y="0"/>
                    <a:pt x="2234" y="0"/>
                    <a:pt x="2234" y="0"/>
                  </a:cubicBezTo>
                  <a:cubicBezTo>
                    <a:pt x="993" y="0"/>
                    <a:pt x="0" y="929"/>
                    <a:pt x="0" y="2090"/>
                  </a:cubicBezTo>
                  <a:cubicBezTo>
                    <a:pt x="0" y="19510"/>
                    <a:pt x="0" y="19510"/>
                    <a:pt x="0" y="19510"/>
                  </a:cubicBezTo>
                  <a:cubicBezTo>
                    <a:pt x="0" y="20671"/>
                    <a:pt x="993" y="21600"/>
                    <a:pt x="2234" y="21600"/>
                  </a:cubicBezTo>
                  <a:cubicBezTo>
                    <a:pt x="19366" y="21600"/>
                    <a:pt x="19366" y="21600"/>
                    <a:pt x="19366" y="21600"/>
                  </a:cubicBezTo>
                  <a:cubicBezTo>
                    <a:pt x="20607" y="21600"/>
                    <a:pt x="21600" y="20671"/>
                    <a:pt x="21600" y="19510"/>
                  </a:cubicBezTo>
                  <a:cubicBezTo>
                    <a:pt x="21600" y="2090"/>
                    <a:pt x="21600" y="2090"/>
                    <a:pt x="21600" y="2090"/>
                  </a:cubicBezTo>
                  <a:cubicBezTo>
                    <a:pt x="21600" y="929"/>
                    <a:pt x="20607" y="0"/>
                    <a:pt x="19366" y="0"/>
                  </a:cubicBezTo>
                  <a:close/>
                  <a:moveTo>
                    <a:pt x="18621" y="18813"/>
                  </a:moveTo>
                  <a:cubicBezTo>
                    <a:pt x="2979" y="18813"/>
                    <a:pt x="2979" y="18813"/>
                    <a:pt x="2979" y="18813"/>
                  </a:cubicBezTo>
                  <a:cubicBezTo>
                    <a:pt x="2979" y="2555"/>
                    <a:pt x="2979" y="2555"/>
                    <a:pt x="2979" y="2555"/>
                  </a:cubicBezTo>
                  <a:cubicBezTo>
                    <a:pt x="18621" y="2555"/>
                    <a:pt x="18621" y="2555"/>
                    <a:pt x="18621" y="2555"/>
                  </a:cubicBezTo>
                  <a:lnTo>
                    <a:pt x="18621" y="18813"/>
                  </a:lnTo>
                  <a:close/>
                  <a:moveTo>
                    <a:pt x="5710" y="9290"/>
                  </a:moveTo>
                  <a:cubicBezTo>
                    <a:pt x="15890" y="9290"/>
                    <a:pt x="15890" y="9290"/>
                    <a:pt x="15890" y="9290"/>
                  </a:cubicBezTo>
                  <a:cubicBezTo>
                    <a:pt x="15890" y="10684"/>
                    <a:pt x="15890" y="10684"/>
                    <a:pt x="15890" y="10684"/>
                  </a:cubicBezTo>
                  <a:cubicBezTo>
                    <a:pt x="5710" y="10684"/>
                    <a:pt x="5710" y="10684"/>
                    <a:pt x="5710" y="10684"/>
                  </a:cubicBezTo>
                  <a:lnTo>
                    <a:pt x="5710" y="9290"/>
                  </a:lnTo>
                  <a:close/>
                  <a:moveTo>
                    <a:pt x="5710" y="12077"/>
                  </a:moveTo>
                  <a:cubicBezTo>
                    <a:pt x="15890" y="12077"/>
                    <a:pt x="15890" y="12077"/>
                    <a:pt x="15890" y="12077"/>
                  </a:cubicBezTo>
                  <a:cubicBezTo>
                    <a:pt x="15890" y="13471"/>
                    <a:pt x="15890" y="13471"/>
                    <a:pt x="15890" y="13471"/>
                  </a:cubicBezTo>
                  <a:cubicBezTo>
                    <a:pt x="5710" y="13471"/>
                    <a:pt x="5710" y="13471"/>
                    <a:pt x="5710" y="13471"/>
                  </a:cubicBezTo>
                  <a:lnTo>
                    <a:pt x="5710" y="12077"/>
                  </a:lnTo>
                  <a:close/>
                  <a:moveTo>
                    <a:pt x="5710" y="14865"/>
                  </a:moveTo>
                  <a:cubicBezTo>
                    <a:pt x="15890" y="14865"/>
                    <a:pt x="15890" y="14865"/>
                    <a:pt x="15890" y="14865"/>
                  </a:cubicBezTo>
                  <a:cubicBezTo>
                    <a:pt x="15890" y="16026"/>
                    <a:pt x="15890" y="16026"/>
                    <a:pt x="15890" y="16026"/>
                  </a:cubicBezTo>
                  <a:cubicBezTo>
                    <a:pt x="5710" y="16026"/>
                    <a:pt x="5710" y="16026"/>
                    <a:pt x="5710" y="16026"/>
                  </a:cubicBezTo>
                  <a:lnTo>
                    <a:pt x="5710" y="14865"/>
                  </a:lnTo>
                  <a:close/>
                  <a:moveTo>
                    <a:pt x="5710" y="6735"/>
                  </a:moveTo>
                  <a:cubicBezTo>
                    <a:pt x="15890" y="6735"/>
                    <a:pt x="15890" y="6735"/>
                    <a:pt x="15890" y="6735"/>
                  </a:cubicBezTo>
                  <a:cubicBezTo>
                    <a:pt x="15890" y="8129"/>
                    <a:pt x="15890" y="8129"/>
                    <a:pt x="15890" y="8129"/>
                  </a:cubicBezTo>
                  <a:cubicBezTo>
                    <a:pt x="5710" y="8129"/>
                    <a:pt x="5710" y="8129"/>
                    <a:pt x="5710" y="8129"/>
                  </a:cubicBezTo>
                  <a:lnTo>
                    <a:pt x="5710" y="6735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62" name="Shape"/>
            <p:cNvSpPr/>
            <p:nvPr/>
          </p:nvSpPr>
          <p:spPr>
            <a:xfrm>
              <a:off x="10205272" y="5645270"/>
              <a:ext cx="315886" cy="2376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  <a:moveTo>
                    <a:pt x="4063" y="19895"/>
                  </a:moveTo>
                  <a:lnTo>
                    <a:pt x="1283" y="19895"/>
                  </a:lnTo>
                  <a:lnTo>
                    <a:pt x="1283" y="16200"/>
                  </a:lnTo>
                  <a:lnTo>
                    <a:pt x="4063" y="16200"/>
                  </a:lnTo>
                  <a:lnTo>
                    <a:pt x="4063" y="19895"/>
                  </a:lnTo>
                  <a:close/>
                  <a:moveTo>
                    <a:pt x="4063" y="12505"/>
                  </a:moveTo>
                  <a:lnTo>
                    <a:pt x="1283" y="12505"/>
                  </a:lnTo>
                  <a:lnTo>
                    <a:pt x="1283" y="9095"/>
                  </a:lnTo>
                  <a:lnTo>
                    <a:pt x="4063" y="9095"/>
                  </a:lnTo>
                  <a:lnTo>
                    <a:pt x="4063" y="12505"/>
                  </a:lnTo>
                  <a:close/>
                  <a:moveTo>
                    <a:pt x="4063" y="5684"/>
                  </a:moveTo>
                  <a:lnTo>
                    <a:pt x="1283" y="5684"/>
                  </a:lnTo>
                  <a:lnTo>
                    <a:pt x="1283" y="1705"/>
                  </a:lnTo>
                  <a:lnTo>
                    <a:pt x="4063" y="1705"/>
                  </a:lnTo>
                  <a:lnTo>
                    <a:pt x="4063" y="5684"/>
                  </a:lnTo>
                  <a:close/>
                  <a:moveTo>
                    <a:pt x="16253" y="19895"/>
                  </a:moveTo>
                  <a:lnTo>
                    <a:pt x="5560" y="19895"/>
                  </a:lnTo>
                  <a:lnTo>
                    <a:pt x="5560" y="1705"/>
                  </a:lnTo>
                  <a:lnTo>
                    <a:pt x="16253" y="1705"/>
                  </a:lnTo>
                  <a:lnTo>
                    <a:pt x="16253" y="19895"/>
                  </a:lnTo>
                  <a:close/>
                  <a:moveTo>
                    <a:pt x="20317" y="19895"/>
                  </a:moveTo>
                  <a:lnTo>
                    <a:pt x="17750" y="19895"/>
                  </a:lnTo>
                  <a:lnTo>
                    <a:pt x="17750" y="16200"/>
                  </a:lnTo>
                  <a:lnTo>
                    <a:pt x="20317" y="16200"/>
                  </a:lnTo>
                  <a:lnTo>
                    <a:pt x="20317" y="19895"/>
                  </a:lnTo>
                  <a:close/>
                  <a:moveTo>
                    <a:pt x="20317" y="12505"/>
                  </a:moveTo>
                  <a:lnTo>
                    <a:pt x="17750" y="12505"/>
                  </a:lnTo>
                  <a:lnTo>
                    <a:pt x="17750" y="9095"/>
                  </a:lnTo>
                  <a:lnTo>
                    <a:pt x="20317" y="9095"/>
                  </a:lnTo>
                  <a:lnTo>
                    <a:pt x="20317" y="12505"/>
                  </a:lnTo>
                  <a:close/>
                  <a:moveTo>
                    <a:pt x="20317" y="5684"/>
                  </a:moveTo>
                  <a:lnTo>
                    <a:pt x="17750" y="5684"/>
                  </a:lnTo>
                  <a:lnTo>
                    <a:pt x="17750" y="1705"/>
                  </a:lnTo>
                  <a:lnTo>
                    <a:pt x="20317" y="1705"/>
                  </a:lnTo>
                  <a:lnTo>
                    <a:pt x="20317" y="5684"/>
                  </a:lnTo>
                  <a:close/>
                  <a:moveTo>
                    <a:pt x="8127" y="5684"/>
                  </a:moveTo>
                  <a:lnTo>
                    <a:pt x="8127" y="16200"/>
                  </a:lnTo>
                  <a:lnTo>
                    <a:pt x="13473" y="10800"/>
                  </a:lnTo>
                  <a:lnTo>
                    <a:pt x="8127" y="5684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63" name="Shape"/>
            <p:cNvSpPr/>
            <p:nvPr/>
          </p:nvSpPr>
          <p:spPr>
            <a:xfrm>
              <a:off x="10568071" y="5576463"/>
              <a:ext cx="187655" cy="178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7958"/>
                  </a:moveTo>
                  <a:lnTo>
                    <a:pt x="14040" y="6821"/>
                  </a:lnTo>
                  <a:lnTo>
                    <a:pt x="10800" y="0"/>
                  </a:lnTo>
                  <a:lnTo>
                    <a:pt x="7560" y="6821"/>
                  </a:lnTo>
                  <a:lnTo>
                    <a:pt x="0" y="7958"/>
                  </a:lnTo>
                  <a:lnTo>
                    <a:pt x="5040" y="13642"/>
                  </a:lnTo>
                  <a:lnTo>
                    <a:pt x="3960" y="21600"/>
                  </a:lnTo>
                  <a:lnTo>
                    <a:pt x="10800" y="17811"/>
                  </a:lnTo>
                  <a:lnTo>
                    <a:pt x="17640" y="21600"/>
                  </a:lnTo>
                  <a:lnTo>
                    <a:pt x="16200" y="13642"/>
                  </a:lnTo>
                  <a:lnTo>
                    <a:pt x="21600" y="7958"/>
                  </a:lnTo>
                  <a:close/>
                  <a:moveTo>
                    <a:pt x="10800" y="15916"/>
                  </a:moveTo>
                  <a:lnTo>
                    <a:pt x="6120" y="18568"/>
                  </a:lnTo>
                  <a:lnTo>
                    <a:pt x="6840" y="12884"/>
                  </a:lnTo>
                  <a:lnTo>
                    <a:pt x="2880" y="9474"/>
                  </a:lnTo>
                  <a:lnTo>
                    <a:pt x="8280" y="8337"/>
                  </a:lnTo>
                  <a:lnTo>
                    <a:pt x="10800" y="3411"/>
                  </a:lnTo>
                  <a:lnTo>
                    <a:pt x="13320" y="8337"/>
                  </a:lnTo>
                  <a:lnTo>
                    <a:pt x="18360" y="9474"/>
                  </a:lnTo>
                  <a:lnTo>
                    <a:pt x="14400" y="12884"/>
                  </a:lnTo>
                  <a:lnTo>
                    <a:pt x="15480" y="18568"/>
                  </a:lnTo>
                  <a:lnTo>
                    <a:pt x="10800" y="15916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64" name="Shape"/>
            <p:cNvSpPr/>
            <p:nvPr/>
          </p:nvSpPr>
          <p:spPr>
            <a:xfrm>
              <a:off x="9948811" y="3771853"/>
              <a:ext cx="231441" cy="2470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280" y="3655"/>
                  </a:moveTo>
                  <a:cubicBezTo>
                    <a:pt x="19080" y="3655"/>
                    <a:pt x="20880" y="2991"/>
                    <a:pt x="21600" y="2326"/>
                  </a:cubicBezTo>
                  <a:cubicBezTo>
                    <a:pt x="21600" y="14954"/>
                    <a:pt x="21600" y="14954"/>
                    <a:pt x="21600" y="14954"/>
                  </a:cubicBezTo>
                  <a:cubicBezTo>
                    <a:pt x="20880" y="15618"/>
                    <a:pt x="19080" y="16283"/>
                    <a:pt x="17280" y="16283"/>
                  </a:cubicBezTo>
                  <a:cubicBezTo>
                    <a:pt x="15480" y="16283"/>
                    <a:pt x="14040" y="15951"/>
                    <a:pt x="12960" y="15286"/>
                  </a:cubicBezTo>
                  <a:cubicBezTo>
                    <a:pt x="11880" y="14622"/>
                    <a:pt x="10440" y="13957"/>
                    <a:pt x="8640" y="13957"/>
                  </a:cubicBezTo>
                  <a:cubicBezTo>
                    <a:pt x="6840" y="13957"/>
                    <a:pt x="5400" y="14954"/>
                    <a:pt x="4320" y="15618"/>
                  </a:cubicBezTo>
                  <a:cubicBezTo>
                    <a:pt x="4320" y="2991"/>
                    <a:pt x="4320" y="2991"/>
                    <a:pt x="4320" y="2991"/>
                  </a:cubicBezTo>
                  <a:cubicBezTo>
                    <a:pt x="5400" y="2326"/>
                    <a:pt x="6840" y="1662"/>
                    <a:pt x="8640" y="1662"/>
                  </a:cubicBezTo>
                  <a:cubicBezTo>
                    <a:pt x="10440" y="1662"/>
                    <a:pt x="11880" y="1994"/>
                    <a:pt x="12960" y="2658"/>
                  </a:cubicBezTo>
                  <a:cubicBezTo>
                    <a:pt x="14040" y="3323"/>
                    <a:pt x="15480" y="3655"/>
                    <a:pt x="17280" y="3655"/>
                  </a:cubicBezTo>
                  <a:close/>
                  <a:moveTo>
                    <a:pt x="1440" y="0"/>
                  </a:moveTo>
                  <a:cubicBezTo>
                    <a:pt x="2160" y="0"/>
                    <a:pt x="2880" y="665"/>
                    <a:pt x="2880" y="1662"/>
                  </a:cubicBezTo>
                  <a:cubicBezTo>
                    <a:pt x="2880" y="21600"/>
                    <a:pt x="2880" y="21600"/>
                    <a:pt x="2880" y="2160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0" y="1662"/>
                    <a:pt x="0" y="1662"/>
                    <a:pt x="0" y="1662"/>
                  </a:cubicBezTo>
                  <a:cubicBezTo>
                    <a:pt x="0" y="665"/>
                    <a:pt x="360" y="0"/>
                    <a:pt x="1440" y="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65" name="Shape"/>
            <p:cNvSpPr/>
            <p:nvPr/>
          </p:nvSpPr>
          <p:spPr>
            <a:xfrm>
              <a:off x="9657946" y="3649877"/>
              <a:ext cx="243952" cy="2502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225" y="0"/>
                  </a:moveTo>
                  <a:cubicBezTo>
                    <a:pt x="16538" y="0"/>
                    <a:pt x="14850" y="1662"/>
                    <a:pt x="14850" y="3323"/>
                  </a:cubicBezTo>
                  <a:cubicBezTo>
                    <a:pt x="14850" y="13625"/>
                    <a:pt x="14850" y="13625"/>
                    <a:pt x="14850" y="13625"/>
                  </a:cubicBezTo>
                  <a:cubicBezTo>
                    <a:pt x="17550" y="13625"/>
                    <a:pt x="17550" y="13625"/>
                    <a:pt x="17550" y="13625"/>
                  </a:cubicBezTo>
                  <a:cubicBezTo>
                    <a:pt x="17550" y="21600"/>
                    <a:pt x="17550" y="21600"/>
                    <a:pt x="1755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3323"/>
                    <a:pt x="21600" y="3323"/>
                    <a:pt x="21600" y="3323"/>
                  </a:cubicBezTo>
                  <a:cubicBezTo>
                    <a:pt x="21600" y="1662"/>
                    <a:pt x="20250" y="0"/>
                    <a:pt x="18225" y="0"/>
                  </a:cubicBezTo>
                  <a:close/>
                  <a:moveTo>
                    <a:pt x="8775" y="0"/>
                  </a:moveTo>
                  <a:cubicBezTo>
                    <a:pt x="8438" y="0"/>
                    <a:pt x="8100" y="332"/>
                    <a:pt x="8100" y="665"/>
                  </a:cubicBezTo>
                  <a:cubicBezTo>
                    <a:pt x="8100" y="5317"/>
                    <a:pt x="8100" y="5317"/>
                    <a:pt x="8100" y="5317"/>
                  </a:cubicBezTo>
                  <a:cubicBezTo>
                    <a:pt x="8100" y="5649"/>
                    <a:pt x="7762" y="5649"/>
                    <a:pt x="7425" y="5649"/>
                  </a:cubicBezTo>
                  <a:cubicBezTo>
                    <a:pt x="7088" y="5649"/>
                    <a:pt x="6750" y="5649"/>
                    <a:pt x="6750" y="5317"/>
                  </a:cubicBezTo>
                  <a:cubicBezTo>
                    <a:pt x="6750" y="665"/>
                    <a:pt x="6750" y="665"/>
                    <a:pt x="6750" y="665"/>
                  </a:cubicBezTo>
                  <a:cubicBezTo>
                    <a:pt x="6750" y="332"/>
                    <a:pt x="6412" y="0"/>
                    <a:pt x="6075" y="0"/>
                  </a:cubicBezTo>
                  <a:cubicBezTo>
                    <a:pt x="5737" y="0"/>
                    <a:pt x="5400" y="332"/>
                    <a:pt x="5400" y="665"/>
                  </a:cubicBezTo>
                  <a:cubicBezTo>
                    <a:pt x="5400" y="5317"/>
                    <a:pt x="5400" y="5317"/>
                    <a:pt x="5400" y="5317"/>
                  </a:cubicBezTo>
                  <a:cubicBezTo>
                    <a:pt x="5400" y="5649"/>
                    <a:pt x="5062" y="5649"/>
                    <a:pt x="4725" y="5649"/>
                  </a:cubicBezTo>
                  <a:cubicBezTo>
                    <a:pt x="4387" y="5649"/>
                    <a:pt x="4050" y="5649"/>
                    <a:pt x="4050" y="5317"/>
                  </a:cubicBezTo>
                  <a:cubicBezTo>
                    <a:pt x="4050" y="665"/>
                    <a:pt x="4050" y="665"/>
                    <a:pt x="4050" y="665"/>
                  </a:cubicBezTo>
                  <a:cubicBezTo>
                    <a:pt x="4050" y="332"/>
                    <a:pt x="3712" y="0"/>
                    <a:pt x="3375" y="0"/>
                  </a:cubicBezTo>
                  <a:cubicBezTo>
                    <a:pt x="3037" y="0"/>
                    <a:pt x="2700" y="332"/>
                    <a:pt x="2700" y="665"/>
                  </a:cubicBezTo>
                  <a:cubicBezTo>
                    <a:pt x="2700" y="5317"/>
                    <a:pt x="2700" y="5317"/>
                    <a:pt x="2700" y="5317"/>
                  </a:cubicBezTo>
                  <a:cubicBezTo>
                    <a:pt x="2700" y="5649"/>
                    <a:pt x="2362" y="5649"/>
                    <a:pt x="2025" y="5649"/>
                  </a:cubicBezTo>
                  <a:cubicBezTo>
                    <a:pt x="1687" y="5649"/>
                    <a:pt x="1350" y="5649"/>
                    <a:pt x="1350" y="5317"/>
                  </a:cubicBezTo>
                  <a:cubicBezTo>
                    <a:pt x="1350" y="665"/>
                    <a:pt x="1350" y="665"/>
                    <a:pt x="1350" y="665"/>
                  </a:cubicBezTo>
                  <a:cubicBezTo>
                    <a:pt x="1350" y="332"/>
                    <a:pt x="1012" y="0"/>
                    <a:pt x="675" y="0"/>
                  </a:cubicBezTo>
                  <a:cubicBezTo>
                    <a:pt x="0" y="0"/>
                    <a:pt x="0" y="332"/>
                    <a:pt x="0" y="665"/>
                  </a:cubicBezTo>
                  <a:cubicBezTo>
                    <a:pt x="0" y="5317"/>
                    <a:pt x="0" y="5317"/>
                    <a:pt x="0" y="5317"/>
                  </a:cubicBezTo>
                  <a:cubicBezTo>
                    <a:pt x="0" y="6978"/>
                    <a:pt x="0" y="6978"/>
                    <a:pt x="0" y="6978"/>
                  </a:cubicBezTo>
                  <a:cubicBezTo>
                    <a:pt x="0" y="7311"/>
                    <a:pt x="337" y="7643"/>
                    <a:pt x="1012" y="8308"/>
                  </a:cubicBezTo>
                  <a:cubicBezTo>
                    <a:pt x="1687" y="8640"/>
                    <a:pt x="2700" y="9305"/>
                    <a:pt x="2700" y="10966"/>
                  </a:cubicBezTo>
                  <a:cubicBezTo>
                    <a:pt x="2700" y="21600"/>
                    <a:pt x="2700" y="21600"/>
                    <a:pt x="2700" y="21600"/>
                  </a:cubicBezTo>
                  <a:cubicBezTo>
                    <a:pt x="6750" y="21600"/>
                    <a:pt x="6750" y="21600"/>
                    <a:pt x="6750" y="21600"/>
                  </a:cubicBezTo>
                  <a:cubicBezTo>
                    <a:pt x="6750" y="10966"/>
                    <a:pt x="6750" y="10966"/>
                    <a:pt x="6750" y="10966"/>
                  </a:cubicBezTo>
                  <a:cubicBezTo>
                    <a:pt x="6750" y="9305"/>
                    <a:pt x="7425" y="8640"/>
                    <a:pt x="8438" y="8308"/>
                  </a:cubicBezTo>
                  <a:cubicBezTo>
                    <a:pt x="8775" y="7643"/>
                    <a:pt x="9450" y="7311"/>
                    <a:pt x="9450" y="6978"/>
                  </a:cubicBezTo>
                  <a:cubicBezTo>
                    <a:pt x="9450" y="5317"/>
                    <a:pt x="9450" y="5317"/>
                    <a:pt x="9450" y="5317"/>
                  </a:cubicBezTo>
                  <a:cubicBezTo>
                    <a:pt x="9450" y="665"/>
                    <a:pt x="9450" y="665"/>
                    <a:pt x="9450" y="665"/>
                  </a:cubicBezTo>
                  <a:cubicBezTo>
                    <a:pt x="9450" y="332"/>
                    <a:pt x="9113" y="0"/>
                    <a:pt x="8775" y="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66" name="Shape"/>
            <p:cNvSpPr/>
            <p:nvPr/>
          </p:nvSpPr>
          <p:spPr>
            <a:xfrm>
              <a:off x="10139593" y="5936134"/>
              <a:ext cx="284610" cy="3190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930" y="6506"/>
                  </a:moveTo>
                  <a:cubicBezTo>
                    <a:pt x="17514" y="6246"/>
                    <a:pt x="17805" y="5986"/>
                    <a:pt x="18389" y="5725"/>
                  </a:cubicBezTo>
                  <a:cubicBezTo>
                    <a:pt x="18973" y="4945"/>
                    <a:pt x="19557" y="4164"/>
                    <a:pt x="19849" y="3123"/>
                  </a:cubicBezTo>
                  <a:cubicBezTo>
                    <a:pt x="20141" y="2342"/>
                    <a:pt x="19849" y="1301"/>
                    <a:pt x="18973" y="781"/>
                  </a:cubicBezTo>
                  <a:cubicBezTo>
                    <a:pt x="18389" y="260"/>
                    <a:pt x="17805" y="0"/>
                    <a:pt x="16930" y="0"/>
                  </a:cubicBezTo>
                  <a:cubicBezTo>
                    <a:pt x="15762" y="0"/>
                    <a:pt x="14595" y="520"/>
                    <a:pt x="13427" y="1301"/>
                  </a:cubicBezTo>
                  <a:cubicBezTo>
                    <a:pt x="11968" y="2863"/>
                    <a:pt x="11092" y="4684"/>
                    <a:pt x="10508" y="6246"/>
                  </a:cubicBezTo>
                  <a:cubicBezTo>
                    <a:pt x="10216" y="4684"/>
                    <a:pt x="9341" y="2863"/>
                    <a:pt x="7881" y="1561"/>
                  </a:cubicBezTo>
                  <a:cubicBezTo>
                    <a:pt x="7297" y="1041"/>
                    <a:pt x="6130" y="520"/>
                    <a:pt x="5254" y="520"/>
                  </a:cubicBezTo>
                  <a:cubicBezTo>
                    <a:pt x="4378" y="520"/>
                    <a:pt x="3795" y="781"/>
                    <a:pt x="3211" y="1301"/>
                  </a:cubicBezTo>
                  <a:cubicBezTo>
                    <a:pt x="2043" y="2342"/>
                    <a:pt x="2335" y="4164"/>
                    <a:pt x="3503" y="5465"/>
                  </a:cubicBezTo>
                  <a:cubicBezTo>
                    <a:pt x="4086" y="5986"/>
                    <a:pt x="4670" y="6246"/>
                    <a:pt x="5254" y="6506"/>
                  </a:cubicBezTo>
                  <a:cubicBezTo>
                    <a:pt x="0" y="6506"/>
                    <a:pt x="0" y="6506"/>
                    <a:pt x="0" y="6506"/>
                  </a:cubicBezTo>
                  <a:cubicBezTo>
                    <a:pt x="0" y="11971"/>
                    <a:pt x="0" y="11971"/>
                    <a:pt x="0" y="11971"/>
                  </a:cubicBezTo>
                  <a:cubicBezTo>
                    <a:pt x="1751" y="11971"/>
                    <a:pt x="1751" y="11971"/>
                    <a:pt x="1751" y="11971"/>
                  </a:cubicBezTo>
                  <a:cubicBezTo>
                    <a:pt x="1751" y="21600"/>
                    <a:pt x="1751" y="21600"/>
                    <a:pt x="1751" y="21600"/>
                  </a:cubicBezTo>
                  <a:cubicBezTo>
                    <a:pt x="20141" y="21600"/>
                    <a:pt x="20141" y="21600"/>
                    <a:pt x="20141" y="21600"/>
                  </a:cubicBezTo>
                  <a:cubicBezTo>
                    <a:pt x="20141" y="11971"/>
                    <a:pt x="20141" y="11971"/>
                    <a:pt x="20141" y="11971"/>
                  </a:cubicBezTo>
                  <a:cubicBezTo>
                    <a:pt x="21600" y="11971"/>
                    <a:pt x="21600" y="11971"/>
                    <a:pt x="21600" y="11971"/>
                  </a:cubicBezTo>
                  <a:cubicBezTo>
                    <a:pt x="21600" y="6506"/>
                    <a:pt x="21600" y="6506"/>
                    <a:pt x="21600" y="6506"/>
                  </a:cubicBezTo>
                  <a:lnTo>
                    <a:pt x="16930" y="6506"/>
                  </a:lnTo>
                  <a:close/>
                  <a:moveTo>
                    <a:pt x="14595" y="2602"/>
                  </a:moveTo>
                  <a:cubicBezTo>
                    <a:pt x="15470" y="1822"/>
                    <a:pt x="16346" y="1561"/>
                    <a:pt x="16930" y="1561"/>
                  </a:cubicBezTo>
                  <a:cubicBezTo>
                    <a:pt x="17222" y="1561"/>
                    <a:pt x="17514" y="1561"/>
                    <a:pt x="17805" y="1822"/>
                  </a:cubicBezTo>
                  <a:cubicBezTo>
                    <a:pt x="18389" y="2342"/>
                    <a:pt x="18097" y="3643"/>
                    <a:pt x="17222" y="4684"/>
                  </a:cubicBezTo>
                  <a:cubicBezTo>
                    <a:pt x="16054" y="5465"/>
                    <a:pt x="14595" y="6246"/>
                    <a:pt x="13427" y="6506"/>
                  </a:cubicBezTo>
                  <a:cubicBezTo>
                    <a:pt x="12259" y="6506"/>
                    <a:pt x="12259" y="6506"/>
                    <a:pt x="12259" y="6506"/>
                  </a:cubicBezTo>
                  <a:cubicBezTo>
                    <a:pt x="12551" y="5465"/>
                    <a:pt x="13427" y="3643"/>
                    <a:pt x="14595" y="2602"/>
                  </a:cubicBezTo>
                  <a:close/>
                  <a:moveTo>
                    <a:pt x="4086" y="3123"/>
                  </a:moveTo>
                  <a:cubicBezTo>
                    <a:pt x="4086" y="3123"/>
                    <a:pt x="4086" y="2602"/>
                    <a:pt x="4378" y="2342"/>
                  </a:cubicBezTo>
                  <a:cubicBezTo>
                    <a:pt x="4670" y="2082"/>
                    <a:pt x="4962" y="2082"/>
                    <a:pt x="5254" y="2082"/>
                  </a:cubicBezTo>
                  <a:cubicBezTo>
                    <a:pt x="5254" y="2082"/>
                    <a:pt x="5254" y="2082"/>
                    <a:pt x="5254" y="2082"/>
                  </a:cubicBezTo>
                  <a:cubicBezTo>
                    <a:pt x="5838" y="2082"/>
                    <a:pt x="6422" y="2342"/>
                    <a:pt x="6714" y="2602"/>
                  </a:cubicBezTo>
                  <a:cubicBezTo>
                    <a:pt x="7589" y="3383"/>
                    <a:pt x="8173" y="4684"/>
                    <a:pt x="8757" y="5986"/>
                  </a:cubicBezTo>
                  <a:cubicBezTo>
                    <a:pt x="8757" y="5986"/>
                    <a:pt x="8757" y="5986"/>
                    <a:pt x="8757" y="6246"/>
                  </a:cubicBezTo>
                  <a:cubicBezTo>
                    <a:pt x="8757" y="6246"/>
                    <a:pt x="8465" y="6246"/>
                    <a:pt x="8465" y="5986"/>
                  </a:cubicBezTo>
                  <a:cubicBezTo>
                    <a:pt x="7005" y="5725"/>
                    <a:pt x="5546" y="5205"/>
                    <a:pt x="4962" y="4424"/>
                  </a:cubicBezTo>
                  <a:cubicBezTo>
                    <a:pt x="4378" y="4164"/>
                    <a:pt x="4086" y="3643"/>
                    <a:pt x="4086" y="3123"/>
                  </a:cubicBezTo>
                  <a:close/>
                  <a:moveTo>
                    <a:pt x="9341" y="20299"/>
                  </a:moveTo>
                  <a:cubicBezTo>
                    <a:pt x="3211" y="20299"/>
                    <a:pt x="3211" y="20299"/>
                    <a:pt x="3211" y="20299"/>
                  </a:cubicBezTo>
                  <a:cubicBezTo>
                    <a:pt x="3211" y="11451"/>
                    <a:pt x="3211" y="11451"/>
                    <a:pt x="3211" y="11451"/>
                  </a:cubicBezTo>
                  <a:cubicBezTo>
                    <a:pt x="9341" y="11451"/>
                    <a:pt x="9341" y="11451"/>
                    <a:pt x="9341" y="11451"/>
                  </a:cubicBezTo>
                  <a:lnTo>
                    <a:pt x="9341" y="20299"/>
                  </a:lnTo>
                  <a:close/>
                  <a:moveTo>
                    <a:pt x="9341" y="10670"/>
                  </a:moveTo>
                  <a:cubicBezTo>
                    <a:pt x="1751" y="10670"/>
                    <a:pt x="1751" y="10670"/>
                    <a:pt x="1751" y="10670"/>
                  </a:cubicBezTo>
                  <a:cubicBezTo>
                    <a:pt x="1751" y="8067"/>
                    <a:pt x="1751" y="8067"/>
                    <a:pt x="1751" y="8067"/>
                  </a:cubicBezTo>
                  <a:cubicBezTo>
                    <a:pt x="9341" y="8067"/>
                    <a:pt x="9341" y="8067"/>
                    <a:pt x="9341" y="8067"/>
                  </a:cubicBezTo>
                  <a:lnTo>
                    <a:pt x="9341" y="10670"/>
                  </a:lnTo>
                  <a:close/>
                  <a:moveTo>
                    <a:pt x="18389" y="20299"/>
                  </a:moveTo>
                  <a:cubicBezTo>
                    <a:pt x="12259" y="20299"/>
                    <a:pt x="12259" y="20299"/>
                    <a:pt x="12259" y="20299"/>
                  </a:cubicBezTo>
                  <a:cubicBezTo>
                    <a:pt x="12259" y="11451"/>
                    <a:pt x="12259" y="11451"/>
                    <a:pt x="12259" y="11451"/>
                  </a:cubicBezTo>
                  <a:cubicBezTo>
                    <a:pt x="18389" y="11451"/>
                    <a:pt x="18389" y="11451"/>
                    <a:pt x="18389" y="11451"/>
                  </a:cubicBezTo>
                  <a:lnTo>
                    <a:pt x="18389" y="20299"/>
                  </a:lnTo>
                  <a:close/>
                  <a:moveTo>
                    <a:pt x="20141" y="10670"/>
                  </a:moveTo>
                  <a:cubicBezTo>
                    <a:pt x="12259" y="10670"/>
                    <a:pt x="12259" y="10670"/>
                    <a:pt x="12259" y="10670"/>
                  </a:cubicBezTo>
                  <a:cubicBezTo>
                    <a:pt x="12259" y="8067"/>
                    <a:pt x="12259" y="8067"/>
                    <a:pt x="12259" y="8067"/>
                  </a:cubicBezTo>
                  <a:cubicBezTo>
                    <a:pt x="20141" y="8067"/>
                    <a:pt x="20141" y="8067"/>
                    <a:pt x="20141" y="8067"/>
                  </a:cubicBezTo>
                  <a:lnTo>
                    <a:pt x="20141" y="1067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67" name="Shape"/>
            <p:cNvSpPr/>
            <p:nvPr/>
          </p:nvSpPr>
          <p:spPr>
            <a:xfrm>
              <a:off x="10055149" y="7377945"/>
              <a:ext cx="297120" cy="243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971"/>
                  </a:moveTo>
                  <a:cubicBezTo>
                    <a:pt x="0" y="12343"/>
                    <a:pt x="0" y="13371"/>
                    <a:pt x="281" y="14400"/>
                  </a:cubicBezTo>
                  <a:cubicBezTo>
                    <a:pt x="281" y="15429"/>
                    <a:pt x="561" y="16114"/>
                    <a:pt x="842" y="16800"/>
                  </a:cubicBezTo>
                  <a:cubicBezTo>
                    <a:pt x="1403" y="17486"/>
                    <a:pt x="1683" y="18171"/>
                    <a:pt x="2244" y="18857"/>
                  </a:cubicBezTo>
                  <a:cubicBezTo>
                    <a:pt x="2805" y="19200"/>
                    <a:pt x="3366" y="19886"/>
                    <a:pt x="3927" y="20229"/>
                  </a:cubicBezTo>
                  <a:cubicBezTo>
                    <a:pt x="4488" y="20571"/>
                    <a:pt x="5049" y="20571"/>
                    <a:pt x="5891" y="20914"/>
                  </a:cubicBezTo>
                  <a:cubicBezTo>
                    <a:pt x="6452" y="21257"/>
                    <a:pt x="7294" y="21257"/>
                    <a:pt x="8135" y="21257"/>
                  </a:cubicBezTo>
                  <a:cubicBezTo>
                    <a:pt x="8977" y="21600"/>
                    <a:pt x="9818" y="21600"/>
                    <a:pt x="10660" y="21600"/>
                  </a:cubicBezTo>
                  <a:cubicBezTo>
                    <a:pt x="11782" y="21600"/>
                    <a:pt x="12623" y="21600"/>
                    <a:pt x="13184" y="21257"/>
                  </a:cubicBezTo>
                  <a:cubicBezTo>
                    <a:pt x="14026" y="21257"/>
                    <a:pt x="14868" y="21257"/>
                    <a:pt x="15709" y="20914"/>
                  </a:cubicBezTo>
                  <a:cubicBezTo>
                    <a:pt x="16270" y="20571"/>
                    <a:pt x="17112" y="20571"/>
                    <a:pt x="17673" y="20229"/>
                  </a:cubicBezTo>
                  <a:cubicBezTo>
                    <a:pt x="18234" y="19886"/>
                    <a:pt x="18795" y="19200"/>
                    <a:pt x="19356" y="18857"/>
                  </a:cubicBezTo>
                  <a:cubicBezTo>
                    <a:pt x="19917" y="18171"/>
                    <a:pt x="20197" y="17486"/>
                    <a:pt x="20478" y="16800"/>
                  </a:cubicBezTo>
                  <a:cubicBezTo>
                    <a:pt x="20758" y="16114"/>
                    <a:pt x="21039" y="15429"/>
                    <a:pt x="21319" y="14400"/>
                  </a:cubicBezTo>
                  <a:cubicBezTo>
                    <a:pt x="21600" y="13371"/>
                    <a:pt x="21600" y="12343"/>
                    <a:pt x="21600" y="10971"/>
                  </a:cubicBezTo>
                  <a:cubicBezTo>
                    <a:pt x="21600" y="8914"/>
                    <a:pt x="21039" y="7200"/>
                    <a:pt x="19917" y="5486"/>
                  </a:cubicBezTo>
                  <a:cubicBezTo>
                    <a:pt x="19917" y="5486"/>
                    <a:pt x="19917" y="5143"/>
                    <a:pt x="19917" y="4800"/>
                  </a:cubicBezTo>
                  <a:cubicBezTo>
                    <a:pt x="19917" y="4457"/>
                    <a:pt x="20197" y="4114"/>
                    <a:pt x="20197" y="3771"/>
                  </a:cubicBezTo>
                  <a:cubicBezTo>
                    <a:pt x="20197" y="3086"/>
                    <a:pt x="20197" y="2743"/>
                    <a:pt x="20197" y="2057"/>
                  </a:cubicBezTo>
                  <a:cubicBezTo>
                    <a:pt x="19917" y="1371"/>
                    <a:pt x="19917" y="686"/>
                    <a:pt x="19636" y="0"/>
                  </a:cubicBezTo>
                  <a:cubicBezTo>
                    <a:pt x="19356" y="0"/>
                    <a:pt x="19356" y="0"/>
                    <a:pt x="19356" y="0"/>
                  </a:cubicBezTo>
                  <a:cubicBezTo>
                    <a:pt x="19356" y="0"/>
                    <a:pt x="19075" y="0"/>
                    <a:pt x="18795" y="0"/>
                  </a:cubicBezTo>
                  <a:cubicBezTo>
                    <a:pt x="18795" y="0"/>
                    <a:pt x="18234" y="0"/>
                    <a:pt x="17953" y="343"/>
                  </a:cubicBezTo>
                  <a:cubicBezTo>
                    <a:pt x="17673" y="343"/>
                    <a:pt x="17112" y="686"/>
                    <a:pt x="16831" y="1029"/>
                  </a:cubicBezTo>
                  <a:cubicBezTo>
                    <a:pt x="16270" y="1371"/>
                    <a:pt x="15709" y="1714"/>
                    <a:pt x="14868" y="2057"/>
                  </a:cubicBezTo>
                  <a:cubicBezTo>
                    <a:pt x="14026" y="1714"/>
                    <a:pt x="12623" y="1714"/>
                    <a:pt x="10660" y="1714"/>
                  </a:cubicBezTo>
                  <a:cubicBezTo>
                    <a:pt x="8977" y="1714"/>
                    <a:pt x="7574" y="1714"/>
                    <a:pt x="6452" y="2057"/>
                  </a:cubicBezTo>
                  <a:cubicBezTo>
                    <a:pt x="5891" y="1714"/>
                    <a:pt x="5330" y="1371"/>
                    <a:pt x="4769" y="1029"/>
                  </a:cubicBezTo>
                  <a:cubicBezTo>
                    <a:pt x="4208" y="686"/>
                    <a:pt x="3927" y="343"/>
                    <a:pt x="3366" y="343"/>
                  </a:cubicBezTo>
                  <a:cubicBezTo>
                    <a:pt x="3086" y="0"/>
                    <a:pt x="2805" y="0"/>
                    <a:pt x="2525" y="0"/>
                  </a:cubicBezTo>
                  <a:cubicBezTo>
                    <a:pt x="2244" y="0"/>
                    <a:pt x="2244" y="0"/>
                    <a:pt x="1964" y="0"/>
                  </a:cubicBezTo>
                  <a:cubicBezTo>
                    <a:pt x="1964" y="0"/>
                    <a:pt x="1964" y="0"/>
                    <a:pt x="1964" y="0"/>
                  </a:cubicBezTo>
                  <a:cubicBezTo>
                    <a:pt x="1683" y="686"/>
                    <a:pt x="1403" y="1371"/>
                    <a:pt x="1403" y="2057"/>
                  </a:cubicBezTo>
                  <a:cubicBezTo>
                    <a:pt x="1403" y="2743"/>
                    <a:pt x="1403" y="3086"/>
                    <a:pt x="1403" y="3771"/>
                  </a:cubicBezTo>
                  <a:cubicBezTo>
                    <a:pt x="1403" y="4114"/>
                    <a:pt x="1403" y="4457"/>
                    <a:pt x="1403" y="4800"/>
                  </a:cubicBezTo>
                  <a:cubicBezTo>
                    <a:pt x="1683" y="5143"/>
                    <a:pt x="1683" y="5486"/>
                    <a:pt x="1683" y="5486"/>
                  </a:cubicBezTo>
                  <a:cubicBezTo>
                    <a:pt x="561" y="7200"/>
                    <a:pt x="0" y="8914"/>
                    <a:pt x="0" y="10971"/>
                  </a:cubicBezTo>
                  <a:close/>
                  <a:moveTo>
                    <a:pt x="2525" y="14400"/>
                  </a:moveTo>
                  <a:cubicBezTo>
                    <a:pt x="2525" y="13029"/>
                    <a:pt x="3086" y="12000"/>
                    <a:pt x="3927" y="10971"/>
                  </a:cubicBezTo>
                  <a:cubicBezTo>
                    <a:pt x="4208" y="10629"/>
                    <a:pt x="4488" y="10286"/>
                    <a:pt x="5049" y="10286"/>
                  </a:cubicBezTo>
                  <a:cubicBezTo>
                    <a:pt x="5330" y="9943"/>
                    <a:pt x="5610" y="9943"/>
                    <a:pt x="6171" y="9943"/>
                  </a:cubicBezTo>
                  <a:cubicBezTo>
                    <a:pt x="6732" y="9943"/>
                    <a:pt x="7013" y="9943"/>
                    <a:pt x="7574" y="9943"/>
                  </a:cubicBezTo>
                  <a:cubicBezTo>
                    <a:pt x="7855" y="9943"/>
                    <a:pt x="8416" y="9943"/>
                    <a:pt x="8977" y="9943"/>
                  </a:cubicBezTo>
                  <a:cubicBezTo>
                    <a:pt x="9818" y="10286"/>
                    <a:pt x="10099" y="10286"/>
                    <a:pt x="10660" y="10286"/>
                  </a:cubicBezTo>
                  <a:cubicBezTo>
                    <a:pt x="11221" y="10286"/>
                    <a:pt x="11782" y="10286"/>
                    <a:pt x="12343" y="9943"/>
                  </a:cubicBezTo>
                  <a:cubicBezTo>
                    <a:pt x="12904" y="9943"/>
                    <a:pt x="13465" y="9943"/>
                    <a:pt x="13745" y="9943"/>
                  </a:cubicBezTo>
                  <a:cubicBezTo>
                    <a:pt x="14306" y="9943"/>
                    <a:pt x="14587" y="9943"/>
                    <a:pt x="15148" y="9943"/>
                  </a:cubicBezTo>
                  <a:cubicBezTo>
                    <a:pt x="15709" y="9943"/>
                    <a:pt x="15990" y="9943"/>
                    <a:pt x="16551" y="10286"/>
                  </a:cubicBezTo>
                  <a:cubicBezTo>
                    <a:pt x="16831" y="10286"/>
                    <a:pt x="17112" y="10629"/>
                    <a:pt x="17392" y="10971"/>
                  </a:cubicBezTo>
                  <a:cubicBezTo>
                    <a:pt x="18234" y="12000"/>
                    <a:pt x="18795" y="13029"/>
                    <a:pt x="18795" y="14400"/>
                  </a:cubicBezTo>
                  <a:cubicBezTo>
                    <a:pt x="18795" y="15086"/>
                    <a:pt x="18795" y="15771"/>
                    <a:pt x="18514" y="16457"/>
                  </a:cubicBezTo>
                  <a:cubicBezTo>
                    <a:pt x="18514" y="16800"/>
                    <a:pt x="18234" y="17486"/>
                    <a:pt x="17953" y="17829"/>
                  </a:cubicBezTo>
                  <a:cubicBezTo>
                    <a:pt x="17673" y="18171"/>
                    <a:pt x="17392" y="18514"/>
                    <a:pt x="17112" y="18857"/>
                  </a:cubicBezTo>
                  <a:cubicBezTo>
                    <a:pt x="16551" y="18857"/>
                    <a:pt x="16270" y="19200"/>
                    <a:pt x="15709" y="19543"/>
                  </a:cubicBezTo>
                  <a:cubicBezTo>
                    <a:pt x="15429" y="19543"/>
                    <a:pt x="14868" y="19543"/>
                    <a:pt x="14306" y="19886"/>
                  </a:cubicBezTo>
                  <a:cubicBezTo>
                    <a:pt x="13465" y="19886"/>
                    <a:pt x="12904" y="19886"/>
                    <a:pt x="12623" y="19886"/>
                  </a:cubicBezTo>
                  <a:cubicBezTo>
                    <a:pt x="12062" y="19886"/>
                    <a:pt x="11501" y="19886"/>
                    <a:pt x="10660" y="19886"/>
                  </a:cubicBezTo>
                  <a:cubicBezTo>
                    <a:pt x="9818" y="19886"/>
                    <a:pt x="9257" y="19886"/>
                    <a:pt x="8696" y="19886"/>
                  </a:cubicBezTo>
                  <a:cubicBezTo>
                    <a:pt x="8416" y="19886"/>
                    <a:pt x="7855" y="19886"/>
                    <a:pt x="7013" y="19886"/>
                  </a:cubicBezTo>
                  <a:cubicBezTo>
                    <a:pt x="6452" y="19543"/>
                    <a:pt x="5891" y="19543"/>
                    <a:pt x="5610" y="19543"/>
                  </a:cubicBezTo>
                  <a:cubicBezTo>
                    <a:pt x="5330" y="19200"/>
                    <a:pt x="4769" y="18857"/>
                    <a:pt x="4488" y="18857"/>
                  </a:cubicBezTo>
                  <a:cubicBezTo>
                    <a:pt x="3927" y="18514"/>
                    <a:pt x="3647" y="18171"/>
                    <a:pt x="3366" y="17829"/>
                  </a:cubicBezTo>
                  <a:cubicBezTo>
                    <a:pt x="3086" y="17486"/>
                    <a:pt x="3086" y="16800"/>
                    <a:pt x="2805" y="16457"/>
                  </a:cubicBezTo>
                  <a:cubicBezTo>
                    <a:pt x="2525" y="15771"/>
                    <a:pt x="2525" y="15086"/>
                    <a:pt x="2525" y="14400"/>
                  </a:cubicBezTo>
                  <a:close/>
                  <a:moveTo>
                    <a:pt x="13465" y="14057"/>
                  </a:moveTo>
                  <a:cubicBezTo>
                    <a:pt x="13465" y="15429"/>
                    <a:pt x="14026" y="16457"/>
                    <a:pt x="14868" y="16457"/>
                  </a:cubicBezTo>
                  <a:cubicBezTo>
                    <a:pt x="15429" y="16457"/>
                    <a:pt x="16270" y="15429"/>
                    <a:pt x="16270" y="14057"/>
                  </a:cubicBezTo>
                  <a:cubicBezTo>
                    <a:pt x="16270" y="12686"/>
                    <a:pt x="15429" y="11657"/>
                    <a:pt x="14868" y="11657"/>
                  </a:cubicBezTo>
                  <a:cubicBezTo>
                    <a:pt x="14026" y="11657"/>
                    <a:pt x="13465" y="12686"/>
                    <a:pt x="13465" y="14057"/>
                  </a:cubicBezTo>
                  <a:close/>
                  <a:moveTo>
                    <a:pt x="5330" y="14057"/>
                  </a:moveTo>
                  <a:cubicBezTo>
                    <a:pt x="5330" y="15429"/>
                    <a:pt x="5891" y="16457"/>
                    <a:pt x="6732" y="16457"/>
                  </a:cubicBezTo>
                  <a:cubicBezTo>
                    <a:pt x="7574" y="16457"/>
                    <a:pt x="8135" y="15429"/>
                    <a:pt x="8135" y="14057"/>
                  </a:cubicBezTo>
                  <a:cubicBezTo>
                    <a:pt x="8135" y="12686"/>
                    <a:pt x="7574" y="11657"/>
                    <a:pt x="6732" y="11657"/>
                  </a:cubicBezTo>
                  <a:cubicBezTo>
                    <a:pt x="5891" y="11657"/>
                    <a:pt x="5330" y="12686"/>
                    <a:pt x="5330" y="14057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68" name="Shape"/>
            <p:cNvSpPr/>
            <p:nvPr/>
          </p:nvSpPr>
          <p:spPr>
            <a:xfrm>
              <a:off x="9751774" y="4222224"/>
              <a:ext cx="481647" cy="4816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86" y="0"/>
                  </a:moveTo>
                  <a:cubicBezTo>
                    <a:pt x="4838" y="0"/>
                    <a:pt x="0" y="4838"/>
                    <a:pt x="0" y="10886"/>
                  </a:cubicBezTo>
                  <a:cubicBezTo>
                    <a:pt x="0" y="16762"/>
                    <a:pt x="4838" y="21600"/>
                    <a:pt x="10886" y="21600"/>
                  </a:cubicBezTo>
                  <a:cubicBezTo>
                    <a:pt x="16762" y="21600"/>
                    <a:pt x="21600" y="16762"/>
                    <a:pt x="21600" y="10886"/>
                  </a:cubicBezTo>
                  <a:cubicBezTo>
                    <a:pt x="21600" y="4838"/>
                    <a:pt x="16762" y="0"/>
                    <a:pt x="10886" y="0"/>
                  </a:cubicBezTo>
                  <a:close/>
                  <a:moveTo>
                    <a:pt x="16934" y="14342"/>
                  </a:moveTo>
                  <a:cubicBezTo>
                    <a:pt x="17107" y="13478"/>
                    <a:pt x="17280" y="12442"/>
                    <a:pt x="17280" y="11578"/>
                  </a:cubicBezTo>
                  <a:cubicBezTo>
                    <a:pt x="20218" y="11578"/>
                    <a:pt x="20218" y="11578"/>
                    <a:pt x="20218" y="11578"/>
                  </a:cubicBezTo>
                  <a:cubicBezTo>
                    <a:pt x="20045" y="12442"/>
                    <a:pt x="19872" y="13478"/>
                    <a:pt x="19526" y="14342"/>
                  </a:cubicBezTo>
                  <a:lnTo>
                    <a:pt x="16934" y="14342"/>
                  </a:lnTo>
                  <a:close/>
                  <a:moveTo>
                    <a:pt x="4666" y="7258"/>
                  </a:moveTo>
                  <a:cubicBezTo>
                    <a:pt x="4493" y="8122"/>
                    <a:pt x="4493" y="9158"/>
                    <a:pt x="4320" y="10022"/>
                  </a:cubicBezTo>
                  <a:cubicBezTo>
                    <a:pt x="1555" y="10022"/>
                    <a:pt x="1555" y="10022"/>
                    <a:pt x="1555" y="10022"/>
                  </a:cubicBezTo>
                  <a:cubicBezTo>
                    <a:pt x="1555" y="9158"/>
                    <a:pt x="1901" y="8122"/>
                    <a:pt x="2246" y="7258"/>
                  </a:cubicBezTo>
                  <a:lnTo>
                    <a:pt x="4666" y="7258"/>
                  </a:lnTo>
                  <a:close/>
                  <a:moveTo>
                    <a:pt x="15552" y="7258"/>
                  </a:moveTo>
                  <a:cubicBezTo>
                    <a:pt x="15725" y="8122"/>
                    <a:pt x="15898" y="9158"/>
                    <a:pt x="15898" y="10022"/>
                  </a:cubicBezTo>
                  <a:cubicBezTo>
                    <a:pt x="11578" y="10022"/>
                    <a:pt x="11578" y="10022"/>
                    <a:pt x="11578" y="10022"/>
                  </a:cubicBezTo>
                  <a:cubicBezTo>
                    <a:pt x="11578" y="7258"/>
                    <a:pt x="11578" y="7258"/>
                    <a:pt x="11578" y="7258"/>
                  </a:cubicBezTo>
                  <a:lnTo>
                    <a:pt x="15552" y="7258"/>
                  </a:lnTo>
                  <a:close/>
                  <a:moveTo>
                    <a:pt x="11578" y="5702"/>
                  </a:moveTo>
                  <a:cubicBezTo>
                    <a:pt x="11578" y="1555"/>
                    <a:pt x="11578" y="1555"/>
                    <a:pt x="11578" y="1555"/>
                  </a:cubicBezTo>
                  <a:cubicBezTo>
                    <a:pt x="11923" y="1728"/>
                    <a:pt x="12269" y="1901"/>
                    <a:pt x="12614" y="2074"/>
                  </a:cubicBezTo>
                  <a:cubicBezTo>
                    <a:pt x="13133" y="2419"/>
                    <a:pt x="13651" y="3110"/>
                    <a:pt x="14170" y="3974"/>
                  </a:cubicBezTo>
                  <a:cubicBezTo>
                    <a:pt x="14515" y="4493"/>
                    <a:pt x="14861" y="5184"/>
                    <a:pt x="15034" y="5702"/>
                  </a:cubicBezTo>
                  <a:cubicBezTo>
                    <a:pt x="11578" y="5702"/>
                    <a:pt x="11578" y="5702"/>
                    <a:pt x="11578" y="5702"/>
                  </a:cubicBezTo>
                  <a:close/>
                  <a:moveTo>
                    <a:pt x="7430" y="3974"/>
                  </a:moveTo>
                  <a:cubicBezTo>
                    <a:pt x="7949" y="3110"/>
                    <a:pt x="8640" y="2419"/>
                    <a:pt x="9158" y="2074"/>
                  </a:cubicBezTo>
                  <a:cubicBezTo>
                    <a:pt x="9504" y="1901"/>
                    <a:pt x="9850" y="1728"/>
                    <a:pt x="10195" y="1555"/>
                  </a:cubicBezTo>
                  <a:cubicBezTo>
                    <a:pt x="10195" y="5702"/>
                    <a:pt x="10195" y="5702"/>
                    <a:pt x="10195" y="5702"/>
                  </a:cubicBezTo>
                  <a:cubicBezTo>
                    <a:pt x="6566" y="5702"/>
                    <a:pt x="6566" y="5702"/>
                    <a:pt x="6566" y="5702"/>
                  </a:cubicBezTo>
                  <a:cubicBezTo>
                    <a:pt x="6912" y="5184"/>
                    <a:pt x="7085" y="4493"/>
                    <a:pt x="7430" y="3974"/>
                  </a:cubicBezTo>
                  <a:close/>
                  <a:moveTo>
                    <a:pt x="10195" y="7258"/>
                  </a:moveTo>
                  <a:cubicBezTo>
                    <a:pt x="10195" y="10022"/>
                    <a:pt x="10195" y="10022"/>
                    <a:pt x="10195" y="10022"/>
                  </a:cubicBezTo>
                  <a:cubicBezTo>
                    <a:pt x="5875" y="10022"/>
                    <a:pt x="5875" y="10022"/>
                    <a:pt x="5875" y="10022"/>
                  </a:cubicBezTo>
                  <a:cubicBezTo>
                    <a:pt x="5875" y="9158"/>
                    <a:pt x="6048" y="8122"/>
                    <a:pt x="6221" y="7258"/>
                  </a:cubicBezTo>
                  <a:lnTo>
                    <a:pt x="10195" y="7258"/>
                  </a:lnTo>
                  <a:close/>
                  <a:moveTo>
                    <a:pt x="2246" y="14342"/>
                  </a:moveTo>
                  <a:cubicBezTo>
                    <a:pt x="1901" y="13478"/>
                    <a:pt x="1555" y="12442"/>
                    <a:pt x="1555" y="11578"/>
                  </a:cubicBezTo>
                  <a:cubicBezTo>
                    <a:pt x="4320" y="11578"/>
                    <a:pt x="4320" y="11578"/>
                    <a:pt x="4320" y="11578"/>
                  </a:cubicBezTo>
                  <a:cubicBezTo>
                    <a:pt x="4493" y="12442"/>
                    <a:pt x="4493" y="13478"/>
                    <a:pt x="4666" y="14342"/>
                  </a:cubicBezTo>
                  <a:lnTo>
                    <a:pt x="2246" y="14342"/>
                  </a:lnTo>
                  <a:close/>
                  <a:moveTo>
                    <a:pt x="5875" y="11578"/>
                  </a:moveTo>
                  <a:cubicBezTo>
                    <a:pt x="10195" y="11578"/>
                    <a:pt x="10195" y="11578"/>
                    <a:pt x="10195" y="11578"/>
                  </a:cubicBezTo>
                  <a:cubicBezTo>
                    <a:pt x="10195" y="14342"/>
                    <a:pt x="10195" y="14342"/>
                    <a:pt x="10195" y="14342"/>
                  </a:cubicBezTo>
                  <a:cubicBezTo>
                    <a:pt x="6221" y="14342"/>
                    <a:pt x="6221" y="14342"/>
                    <a:pt x="6221" y="14342"/>
                  </a:cubicBezTo>
                  <a:cubicBezTo>
                    <a:pt x="6048" y="13478"/>
                    <a:pt x="5875" y="12442"/>
                    <a:pt x="5875" y="11578"/>
                  </a:cubicBezTo>
                  <a:close/>
                  <a:moveTo>
                    <a:pt x="10195" y="15898"/>
                  </a:moveTo>
                  <a:cubicBezTo>
                    <a:pt x="10195" y="20045"/>
                    <a:pt x="10195" y="20045"/>
                    <a:pt x="10195" y="20045"/>
                  </a:cubicBezTo>
                  <a:cubicBezTo>
                    <a:pt x="9850" y="19872"/>
                    <a:pt x="9504" y="19699"/>
                    <a:pt x="9158" y="19526"/>
                  </a:cubicBezTo>
                  <a:cubicBezTo>
                    <a:pt x="8640" y="19181"/>
                    <a:pt x="7949" y="18490"/>
                    <a:pt x="7430" y="17626"/>
                  </a:cubicBezTo>
                  <a:cubicBezTo>
                    <a:pt x="7085" y="17107"/>
                    <a:pt x="6912" y="16589"/>
                    <a:pt x="6566" y="15898"/>
                  </a:cubicBezTo>
                  <a:cubicBezTo>
                    <a:pt x="10195" y="15898"/>
                    <a:pt x="10195" y="15898"/>
                    <a:pt x="10195" y="15898"/>
                  </a:cubicBezTo>
                  <a:close/>
                  <a:moveTo>
                    <a:pt x="14170" y="17626"/>
                  </a:moveTo>
                  <a:cubicBezTo>
                    <a:pt x="13651" y="18490"/>
                    <a:pt x="13133" y="19181"/>
                    <a:pt x="12614" y="19526"/>
                  </a:cubicBezTo>
                  <a:cubicBezTo>
                    <a:pt x="12269" y="19699"/>
                    <a:pt x="11923" y="19872"/>
                    <a:pt x="11578" y="20045"/>
                  </a:cubicBezTo>
                  <a:cubicBezTo>
                    <a:pt x="11578" y="15898"/>
                    <a:pt x="11578" y="15898"/>
                    <a:pt x="11578" y="15898"/>
                  </a:cubicBezTo>
                  <a:cubicBezTo>
                    <a:pt x="15034" y="15898"/>
                    <a:pt x="15034" y="15898"/>
                    <a:pt x="15034" y="15898"/>
                  </a:cubicBezTo>
                  <a:cubicBezTo>
                    <a:pt x="14861" y="16589"/>
                    <a:pt x="14515" y="17107"/>
                    <a:pt x="14170" y="17626"/>
                  </a:cubicBezTo>
                  <a:close/>
                  <a:moveTo>
                    <a:pt x="11578" y="14342"/>
                  </a:moveTo>
                  <a:cubicBezTo>
                    <a:pt x="11578" y="11578"/>
                    <a:pt x="11578" y="11578"/>
                    <a:pt x="11578" y="11578"/>
                  </a:cubicBezTo>
                  <a:cubicBezTo>
                    <a:pt x="15898" y="11578"/>
                    <a:pt x="15898" y="11578"/>
                    <a:pt x="15898" y="11578"/>
                  </a:cubicBezTo>
                  <a:cubicBezTo>
                    <a:pt x="15898" y="12442"/>
                    <a:pt x="15725" y="13478"/>
                    <a:pt x="15552" y="14342"/>
                  </a:cubicBezTo>
                  <a:lnTo>
                    <a:pt x="11578" y="14342"/>
                  </a:lnTo>
                  <a:close/>
                  <a:moveTo>
                    <a:pt x="17280" y="10022"/>
                  </a:moveTo>
                  <a:cubicBezTo>
                    <a:pt x="17280" y="9158"/>
                    <a:pt x="17107" y="8122"/>
                    <a:pt x="16934" y="7258"/>
                  </a:cubicBezTo>
                  <a:cubicBezTo>
                    <a:pt x="19526" y="7258"/>
                    <a:pt x="19526" y="7258"/>
                    <a:pt x="19526" y="7258"/>
                  </a:cubicBezTo>
                  <a:cubicBezTo>
                    <a:pt x="19872" y="8122"/>
                    <a:pt x="20045" y="9158"/>
                    <a:pt x="20218" y="10022"/>
                  </a:cubicBezTo>
                  <a:lnTo>
                    <a:pt x="17280" y="10022"/>
                  </a:lnTo>
                  <a:close/>
                  <a:moveTo>
                    <a:pt x="18662" y="5702"/>
                  </a:moveTo>
                  <a:cubicBezTo>
                    <a:pt x="16589" y="5702"/>
                    <a:pt x="16589" y="5702"/>
                    <a:pt x="16589" y="5702"/>
                  </a:cubicBezTo>
                  <a:cubicBezTo>
                    <a:pt x="16070" y="4493"/>
                    <a:pt x="15552" y="3283"/>
                    <a:pt x="14861" y="2419"/>
                  </a:cubicBezTo>
                  <a:cubicBezTo>
                    <a:pt x="15898" y="2765"/>
                    <a:pt x="16762" y="3456"/>
                    <a:pt x="17453" y="4147"/>
                  </a:cubicBezTo>
                  <a:cubicBezTo>
                    <a:pt x="17971" y="4666"/>
                    <a:pt x="18317" y="5184"/>
                    <a:pt x="18662" y="5702"/>
                  </a:cubicBezTo>
                  <a:close/>
                  <a:moveTo>
                    <a:pt x="4320" y="4147"/>
                  </a:moveTo>
                  <a:cubicBezTo>
                    <a:pt x="5011" y="3456"/>
                    <a:pt x="5875" y="2765"/>
                    <a:pt x="6739" y="2419"/>
                  </a:cubicBezTo>
                  <a:cubicBezTo>
                    <a:pt x="6048" y="3283"/>
                    <a:pt x="5530" y="4493"/>
                    <a:pt x="5184" y="5702"/>
                  </a:cubicBezTo>
                  <a:cubicBezTo>
                    <a:pt x="2938" y="5702"/>
                    <a:pt x="2938" y="5702"/>
                    <a:pt x="2938" y="5702"/>
                  </a:cubicBezTo>
                  <a:cubicBezTo>
                    <a:pt x="3283" y="5184"/>
                    <a:pt x="3802" y="4666"/>
                    <a:pt x="4320" y="4147"/>
                  </a:cubicBezTo>
                  <a:close/>
                  <a:moveTo>
                    <a:pt x="2938" y="15898"/>
                  </a:moveTo>
                  <a:cubicBezTo>
                    <a:pt x="5184" y="15898"/>
                    <a:pt x="5184" y="15898"/>
                    <a:pt x="5184" y="15898"/>
                  </a:cubicBezTo>
                  <a:cubicBezTo>
                    <a:pt x="5530" y="17107"/>
                    <a:pt x="6048" y="18317"/>
                    <a:pt x="6739" y="19181"/>
                  </a:cubicBezTo>
                  <a:cubicBezTo>
                    <a:pt x="5875" y="18835"/>
                    <a:pt x="5011" y="18144"/>
                    <a:pt x="4320" y="17453"/>
                  </a:cubicBezTo>
                  <a:cubicBezTo>
                    <a:pt x="3802" y="16934"/>
                    <a:pt x="3283" y="16416"/>
                    <a:pt x="2938" y="15898"/>
                  </a:cubicBezTo>
                  <a:close/>
                  <a:moveTo>
                    <a:pt x="17453" y="17453"/>
                  </a:moveTo>
                  <a:cubicBezTo>
                    <a:pt x="16762" y="18144"/>
                    <a:pt x="15898" y="18835"/>
                    <a:pt x="14861" y="19181"/>
                  </a:cubicBezTo>
                  <a:cubicBezTo>
                    <a:pt x="15552" y="18317"/>
                    <a:pt x="16070" y="17107"/>
                    <a:pt x="16589" y="15898"/>
                  </a:cubicBezTo>
                  <a:cubicBezTo>
                    <a:pt x="18662" y="15898"/>
                    <a:pt x="18662" y="15898"/>
                    <a:pt x="18662" y="15898"/>
                  </a:cubicBezTo>
                  <a:cubicBezTo>
                    <a:pt x="18317" y="16416"/>
                    <a:pt x="17971" y="16934"/>
                    <a:pt x="17453" y="17453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69" name="Shape"/>
            <p:cNvSpPr/>
            <p:nvPr/>
          </p:nvSpPr>
          <p:spPr>
            <a:xfrm>
              <a:off x="9661074" y="3968890"/>
              <a:ext cx="225186" cy="2283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939" y="0"/>
                  </a:moveTo>
                  <a:cubicBezTo>
                    <a:pt x="3295" y="0"/>
                    <a:pt x="3295" y="0"/>
                    <a:pt x="3295" y="0"/>
                  </a:cubicBezTo>
                  <a:cubicBezTo>
                    <a:pt x="1464" y="0"/>
                    <a:pt x="0" y="1464"/>
                    <a:pt x="0" y="3661"/>
                  </a:cubicBezTo>
                  <a:cubicBezTo>
                    <a:pt x="0" y="17939"/>
                    <a:pt x="0" y="17939"/>
                    <a:pt x="0" y="17939"/>
                  </a:cubicBezTo>
                  <a:cubicBezTo>
                    <a:pt x="0" y="20136"/>
                    <a:pt x="1464" y="21600"/>
                    <a:pt x="3295" y="21600"/>
                  </a:cubicBezTo>
                  <a:cubicBezTo>
                    <a:pt x="17939" y="21600"/>
                    <a:pt x="17939" y="21600"/>
                    <a:pt x="17939" y="21600"/>
                  </a:cubicBezTo>
                  <a:cubicBezTo>
                    <a:pt x="19769" y="21600"/>
                    <a:pt x="21600" y="20136"/>
                    <a:pt x="21600" y="17939"/>
                  </a:cubicBezTo>
                  <a:cubicBezTo>
                    <a:pt x="21600" y="3661"/>
                    <a:pt x="21600" y="3661"/>
                    <a:pt x="21600" y="3661"/>
                  </a:cubicBezTo>
                  <a:cubicBezTo>
                    <a:pt x="21600" y="1464"/>
                    <a:pt x="19769" y="0"/>
                    <a:pt x="17939" y="0"/>
                  </a:cubicBezTo>
                  <a:close/>
                  <a:moveTo>
                    <a:pt x="14644" y="732"/>
                  </a:moveTo>
                  <a:cubicBezTo>
                    <a:pt x="14644" y="4027"/>
                    <a:pt x="14644" y="4027"/>
                    <a:pt x="14644" y="4027"/>
                  </a:cubicBezTo>
                  <a:cubicBezTo>
                    <a:pt x="11349" y="4027"/>
                    <a:pt x="11349" y="4027"/>
                    <a:pt x="11349" y="4027"/>
                  </a:cubicBezTo>
                  <a:cubicBezTo>
                    <a:pt x="11349" y="732"/>
                    <a:pt x="11349" y="732"/>
                    <a:pt x="11349" y="732"/>
                  </a:cubicBezTo>
                  <a:lnTo>
                    <a:pt x="14644" y="732"/>
                  </a:lnTo>
                  <a:close/>
                  <a:moveTo>
                    <a:pt x="9885" y="732"/>
                  </a:moveTo>
                  <a:cubicBezTo>
                    <a:pt x="9885" y="4027"/>
                    <a:pt x="9885" y="4027"/>
                    <a:pt x="9885" y="4027"/>
                  </a:cubicBezTo>
                  <a:cubicBezTo>
                    <a:pt x="6590" y="4027"/>
                    <a:pt x="6590" y="4027"/>
                    <a:pt x="6590" y="4027"/>
                  </a:cubicBezTo>
                  <a:cubicBezTo>
                    <a:pt x="6590" y="732"/>
                    <a:pt x="6590" y="732"/>
                    <a:pt x="6590" y="732"/>
                  </a:cubicBezTo>
                  <a:lnTo>
                    <a:pt x="9885" y="732"/>
                  </a:lnTo>
                  <a:close/>
                  <a:moveTo>
                    <a:pt x="366" y="4027"/>
                  </a:moveTo>
                  <a:cubicBezTo>
                    <a:pt x="366" y="3661"/>
                    <a:pt x="366" y="3661"/>
                    <a:pt x="366" y="3661"/>
                  </a:cubicBezTo>
                  <a:cubicBezTo>
                    <a:pt x="366" y="1831"/>
                    <a:pt x="1831" y="732"/>
                    <a:pt x="3295" y="732"/>
                  </a:cubicBezTo>
                  <a:cubicBezTo>
                    <a:pt x="5125" y="732"/>
                    <a:pt x="5125" y="732"/>
                    <a:pt x="5125" y="732"/>
                  </a:cubicBezTo>
                  <a:cubicBezTo>
                    <a:pt x="5125" y="4027"/>
                    <a:pt x="5125" y="4027"/>
                    <a:pt x="5125" y="4027"/>
                  </a:cubicBezTo>
                  <a:lnTo>
                    <a:pt x="366" y="4027"/>
                  </a:lnTo>
                  <a:close/>
                  <a:moveTo>
                    <a:pt x="16108" y="13546"/>
                  </a:moveTo>
                  <a:cubicBezTo>
                    <a:pt x="12081" y="13546"/>
                    <a:pt x="12081" y="13546"/>
                    <a:pt x="12081" y="13546"/>
                  </a:cubicBezTo>
                  <a:cubicBezTo>
                    <a:pt x="12081" y="17573"/>
                    <a:pt x="12081" y="17573"/>
                    <a:pt x="12081" y="17573"/>
                  </a:cubicBezTo>
                  <a:cubicBezTo>
                    <a:pt x="9153" y="17573"/>
                    <a:pt x="9153" y="17573"/>
                    <a:pt x="9153" y="17573"/>
                  </a:cubicBezTo>
                  <a:cubicBezTo>
                    <a:pt x="9153" y="13546"/>
                    <a:pt x="9153" y="13546"/>
                    <a:pt x="9153" y="13546"/>
                  </a:cubicBezTo>
                  <a:cubicBezTo>
                    <a:pt x="5125" y="13546"/>
                    <a:pt x="5125" y="13546"/>
                    <a:pt x="5125" y="13546"/>
                  </a:cubicBezTo>
                  <a:cubicBezTo>
                    <a:pt x="5125" y="10617"/>
                    <a:pt x="5125" y="10617"/>
                    <a:pt x="5125" y="10617"/>
                  </a:cubicBezTo>
                  <a:cubicBezTo>
                    <a:pt x="9153" y="10617"/>
                    <a:pt x="9153" y="10617"/>
                    <a:pt x="9153" y="10617"/>
                  </a:cubicBezTo>
                  <a:cubicBezTo>
                    <a:pt x="9153" y="6590"/>
                    <a:pt x="9153" y="6590"/>
                    <a:pt x="9153" y="6590"/>
                  </a:cubicBezTo>
                  <a:cubicBezTo>
                    <a:pt x="12081" y="6590"/>
                    <a:pt x="12081" y="6590"/>
                    <a:pt x="12081" y="6590"/>
                  </a:cubicBezTo>
                  <a:cubicBezTo>
                    <a:pt x="12081" y="10617"/>
                    <a:pt x="12081" y="10617"/>
                    <a:pt x="12081" y="10617"/>
                  </a:cubicBezTo>
                  <a:cubicBezTo>
                    <a:pt x="16108" y="10617"/>
                    <a:pt x="16108" y="10617"/>
                    <a:pt x="16108" y="10617"/>
                  </a:cubicBezTo>
                  <a:lnTo>
                    <a:pt x="16108" y="13546"/>
                  </a:lnTo>
                  <a:close/>
                  <a:moveTo>
                    <a:pt x="20868" y="4027"/>
                  </a:moveTo>
                  <a:cubicBezTo>
                    <a:pt x="16108" y="4027"/>
                    <a:pt x="16108" y="4027"/>
                    <a:pt x="16108" y="4027"/>
                  </a:cubicBezTo>
                  <a:cubicBezTo>
                    <a:pt x="16108" y="732"/>
                    <a:pt x="16108" y="732"/>
                    <a:pt x="16108" y="732"/>
                  </a:cubicBezTo>
                  <a:cubicBezTo>
                    <a:pt x="17939" y="732"/>
                    <a:pt x="17939" y="732"/>
                    <a:pt x="17939" y="732"/>
                  </a:cubicBezTo>
                  <a:cubicBezTo>
                    <a:pt x="19403" y="732"/>
                    <a:pt x="20868" y="1831"/>
                    <a:pt x="20868" y="3661"/>
                  </a:cubicBezTo>
                  <a:lnTo>
                    <a:pt x="20868" y="4027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70" name="Shape"/>
            <p:cNvSpPr/>
            <p:nvPr/>
          </p:nvSpPr>
          <p:spPr>
            <a:xfrm>
              <a:off x="9917535" y="4015804"/>
              <a:ext cx="212676" cy="1688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259" y="21600"/>
                  </a:moveTo>
                  <a:lnTo>
                    <a:pt x="0" y="11200"/>
                  </a:lnTo>
                  <a:lnTo>
                    <a:pt x="4447" y="6400"/>
                  </a:lnTo>
                  <a:lnTo>
                    <a:pt x="8259" y="11200"/>
                  </a:lnTo>
                  <a:lnTo>
                    <a:pt x="17153" y="0"/>
                  </a:lnTo>
                  <a:lnTo>
                    <a:pt x="21600" y="5600"/>
                  </a:lnTo>
                  <a:lnTo>
                    <a:pt x="8259" y="21600"/>
                  </a:lnTo>
                  <a:close/>
                  <a:moveTo>
                    <a:pt x="2224" y="11200"/>
                  </a:moveTo>
                  <a:lnTo>
                    <a:pt x="8259" y="18800"/>
                  </a:lnTo>
                  <a:lnTo>
                    <a:pt x="19059" y="5600"/>
                  </a:lnTo>
                  <a:lnTo>
                    <a:pt x="17153" y="3200"/>
                  </a:lnTo>
                  <a:lnTo>
                    <a:pt x="8259" y="14400"/>
                  </a:lnTo>
                  <a:lnTo>
                    <a:pt x="4447" y="8800"/>
                  </a:lnTo>
                  <a:lnTo>
                    <a:pt x="2224" y="1120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71" name="Shape"/>
            <p:cNvSpPr/>
            <p:nvPr/>
          </p:nvSpPr>
          <p:spPr>
            <a:xfrm>
              <a:off x="9914408" y="7634135"/>
              <a:ext cx="301041" cy="3070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4" h="21203" extrusionOk="0">
                  <a:moveTo>
                    <a:pt x="20780" y="5136"/>
                  </a:moveTo>
                  <a:cubicBezTo>
                    <a:pt x="19959" y="4603"/>
                    <a:pt x="19139" y="4870"/>
                    <a:pt x="18866" y="5670"/>
                  </a:cubicBezTo>
                  <a:cubicBezTo>
                    <a:pt x="18592" y="5936"/>
                    <a:pt x="18592" y="5936"/>
                    <a:pt x="18592" y="5936"/>
                  </a:cubicBezTo>
                  <a:cubicBezTo>
                    <a:pt x="6015" y="3536"/>
                    <a:pt x="6015" y="3536"/>
                    <a:pt x="6015" y="3536"/>
                  </a:cubicBezTo>
                  <a:cubicBezTo>
                    <a:pt x="6289" y="1936"/>
                    <a:pt x="6289" y="1936"/>
                    <a:pt x="6289" y="1936"/>
                  </a:cubicBezTo>
                  <a:cubicBezTo>
                    <a:pt x="6289" y="1403"/>
                    <a:pt x="5742" y="870"/>
                    <a:pt x="5195" y="603"/>
                  </a:cubicBezTo>
                  <a:cubicBezTo>
                    <a:pt x="1641" y="70"/>
                    <a:pt x="1641" y="70"/>
                    <a:pt x="1641" y="70"/>
                  </a:cubicBezTo>
                  <a:cubicBezTo>
                    <a:pt x="820" y="-197"/>
                    <a:pt x="273" y="336"/>
                    <a:pt x="0" y="1136"/>
                  </a:cubicBezTo>
                  <a:cubicBezTo>
                    <a:pt x="0" y="1670"/>
                    <a:pt x="273" y="2470"/>
                    <a:pt x="1094" y="2736"/>
                  </a:cubicBezTo>
                  <a:cubicBezTo>
                    <a:pt x="3281" y="3003"/>
                    <a:pt x="3281" y="3003"/>
                    <a:pt x="3281" y="3003"/>
                  </a:cubicBezTo>
                  <a:cubicBezTo>
                    <a:pt x="2734" y="12603"/>
                    <a:pt x="2734" y="12603"/>
                    <a:pt x="2734" y="12603"/>
                  </a:cubicBezTo>
                  <a:cubicBezTo>
                    <a:pt x="2734" y="13403"/>
                    <a:pt x="3008" y="13936"/>
                    <a:pt x="3828" y="14203"/>
                  </a:cubicBezTo>
                  <a:cubicBezTo>
                    <a:pt x="15311" y="16336"/>
                    <a:pt x="15311" y="16336"/>
                    <a:pt x="15311" y="16336"/>
                  </a:cubicBezTo>
                  <a:cubicBezTo>
                    <a:pt x="15858" y="16336"/>
                    <a:pt x="16405" y="16070"/>
                    <a:pt x="16678" y="15536"/>
                  </a:cubicBezTo>
                  <a:cubicBezTo>
                    <a:pt x="21327" y="7003"/>
                    <a:pt x="21327" y="7003"/>
                    <a:pt x="21327" y="7003"/>
                  </a:cubicBezTo>
                  <a:cubicBezTo>
                    <a:pt x="21600" y="6203"/>
                    <a:pt x="21327" y="5403"/>
                    <a:pt x="20780" y="5136"/>
                  </a:cubicBezTo>
                  <a:close/>
                  <a:moveTo>
                    <a:pt x="9570" y="9670"/>
                  </a:moveTo>
                  <a:cubicBezTo>
                    <a:pt x="9843" y="8336"/>
                    <a:pt x="9843" y="8336"/>
                    <a:pt x="9843" y="8336"/>
                  </a:cubicBezTo>
                  <a:cubicBezTo>
                    <a:pt x="12577" y="8870"/>
                    <a:pt x="12577" y="8870"/>
                    <a:pt x="12577" y="8870"/>
                  </a:cubicBezTo>
                  <a:cubicBezTo>
                    <a:pt x="12304" y="10203"/>
                    <a:pt x="12304" y="10203"/>
                    <a:pt x="12304" y="10203"/>
                  </a:cubicBezTo>
                  <a:lnTo>
                    <a:pt x="9570" y="9670"/>
                  </a:lnTo>
                  <a:close/>
                  <a:moveTo>
                    <a:pt x="12030" y="11536"/>
                  </a:moveTo>
                  <a:cubicBezTo>
                    <a:pt x="11757" y="12870"/>
                    <a:pt x="11757" y="12870"/>
                    <a:pt x="11757" y="12870"/>
                  </a:cubicBezTo>
                  <a:cubicBezTo>
                    <a:pt x="9023" y="12336"/>
                    <a:pt x="9023" y="12336"/>
                    <a:pt x="9023" y="12336"/>
                  </a:cubicBezTo>
                  <a:cubicBezTo>
                    <a:pt x="9296" y="11003"/>
                    <a:pt x="9296" y="11003"/>
                    <a:pt x="9296" y="11003"/>
                  </a:cubicBezTo>
                  <a:lnTo>
                    <a:pt x="12030" y="11536"/>
                  </a:lnTo>
                  <a:close/>
                  <a:moveTo>
                    <a:pt x="10116" y="7003"/>
                  </a:moveTo>
                  <a:cubicBezTo>
                    <a:pt x="10390" y="5670"/>
                    <a:pt x="10390" y="5670"/>
                    <a:pt x="10390" y="5670"/>
                  </a:cubicBezTo>
                  <a:cubicBezTo>
                    <a:pt x="13124" y="6203"/>
                    <a:pt x="13124" y="6203"/>
                    <a:pt x="13124" y="6203"/>
                  </a:cubicBezTo>
                  <a:cubicBezTo>
                    <a:pt x="12851" y="7536"/>
                    <a:pt x="12851" y="7536"/>
                    <a:pt x="12851" y="7536"/>
                  </a:cubicBezTo>
                  <a:lnTo>
                    <a:pt x="10116" y="7003"/>
                  </a:lnTo>
                  <a:close/>
                  <a:moveTo>
                    <a:pt x="6015" y="4870"/>
                  </a:moveTo>
                  <a:cubicBezTo>
                    <a:pt x="9023" y="5403"/>
                    <a:pt x="9023" y="5403"/>
                    <a:pt x="9023" y="5403"/>
                  </a:cubicBezTo>
                  <a:cubicBezTo>
                    <a:pt x="8749" y="6736"/>
                    <a:pt x="8749" y="6736"/>
                    <a:pt x="8749" y="6736"/>
                  </a:cubicBezTo>
                  <a:cubicBezTo>
                    <a:pt x="5742" y="6203"/>
                    <a:pt x="5742" y="6203"/>
                    <a:pt x="5742" y="6203"/>
                  </a:cubicBezTo>
                  <a:lnTo>
                    <a:pt x="6015" y="4870"/>
                  </a:lnTo>
                  <a:close/>
                  <a:moveTo>
                    <a:pt x="5742" y="7536"/>
                  </a:moveTo>
                  <a:cubicBezTo>
                    <a:pt x="8476" y="8070"/>
                    <a:pt x="8476" y="8070"/>
                    <a:pt x="8476" y="8070"/>
                  </a:cubicBezTo>
                  <a:cubicBezTo>
                    <a:pt x="8203" y="9403"/>
                    <a:pt x="8203" y="9403"/>
                    <a:pt x="8203" y="9403"/>
                  </a:cubicBezTo>
                  <a:cubicBezTo>
                    <a:pt x="5742" y="9136"/>
                    <a:pt x="5742" y="9136"/>
                    <a:pt x="5742" y="9136"/>
                  </a:cubicBezTo>
                  <a:lnTo>
                    <a:pt x="5742" y="7536"/>
                  </a:lnTo>
                  <a:close/>
                  <a:moveTo>
                    <a:pt x="5468" y="10470"/>
                  </a:moveTo>
                  <a:cubicBezTo>
                    <a:pt x="7929" y="10736"/>
                    <a:pt x="7929" y="10736"/>
                    <a:pt x="7929" y="10736"/>
                  </a:cubicBezTo>
                  <a:cubicBezTo>
                    <a:pt x="7656" y="12070"/>
                    <a:pt x="7656" y="12070"/>
                    <a:pt x="7656" y="12070"/>
                  </a:cubicBezTo>
                  <a:cubicBezTo>
                    <a:pt x="5468" y="11803"/>
                    <a:pt x="5468" y="11803"/>
                    <a:pt x="5468" y="11803"/>
                  </a:cubicBezTo>
                  <a:lnTo>
                    <a:pt x="5468" y="10470"/>
                  </a:lnTo>
                  <a:close/>
                  <a:moveTo>
                    <a:pt x="14765" y="13403"/>
                  </a:moveTo>
                  <a:cubicBezTo>
                    <a:pt x="13124" y="13136"/>
                    <a:pt x="13124" y="13136"/>
                    <a:pt x="13124" y="13136"/>
                  </a:cubicBezTo>
                  <a:cubicBezTo>
                    <a:pt x="13397" y="11803"/>
                    <a:pt x="13397" y="11803"/>
                    <a:pt x="13397" y="11803"/>
                  </a:cubicBezTo>
                  <a:cubicBezTo>
                    <a:pt x="15585" y="12336"/>
                    <a:pt x="15585" y="12336"/>
                    <a:pt x="15585" y="12336"/>
                  </a:cubicBezTo>
                  <a:lnTo>
                    <a:pt x="14765" y="13403"/>
                  </a:lnTo>
                  <a:close/>
                  <a:moveTo>
                    <a:pt x="16132" y="11003"/>
                  </a:moveTo>
                  <a:cubicBezTo>
                    <a:pt x="13671" y="10470"/>
                    <a:pt x="13671" y="10470"/>
                    <a:pt x="13671" y="10470"/>
                  </a:cubicBezTo>
                  <a:cubicBezTo>
                    <a:pt x="13944" y="9136"/>
                    <a:pt x="13944" y="9136"/>
                    <a:pt x="13944" y="9136"/>
                  </a:cubicBezTo>
                  <a:cubicBezTo>
                    <a:pt x="16678" y="9670"/>
                    <a:pt x="16678" y="9670"/>
                    <a:pt x="16678" y="9670"/>
                  </a:cubicBezTo>
                  <a:lnTo>
                    <a:pt x="16132" y="11003"/>
                  </a:lnTo>
                  <a:close/>
                  <a:moveTo>
                    <a:pt x="17499" y="8603"/>
                  </a:moveTo>
                  <a:cubicBezTo>
                    <a:pt x="14218" y="7803"/>
                    <a:pt x="14218" y="7803"/>
                    <a:pt x="14218" y="7803"/>
                  </a:cubicBezTo>
                  <a:cubicBezTo>
                    <a:pt x="14491" y="6470"/>
                    <a:pt x="14491" y="6470"/>
                    <a:pt x="14491" y="6470"/>
                  </a:cubicBezTo>
                  <a:cubicBezTo>
                    <a:pt x="18046" y="7270"/>
                    <a:pt x="18046" y="7270"/>
                    <a:pt x="18046" y="7270"/>
                  </a:cubicBezTo>
                  <a:lnTo>
                    <a:pt x="17499" y="8603"/>
                  </a:lnTo>
                  <a:close/>
                  <a:moveTo>
                    <a:pt x="2461" y="17403"/>
                  </a:moveTo>
                  <a:cubicBezTo>
                    <a:pt x="2187" y="18470"/>
                    <a:pt x="3008" y="19536"/>
                    <a:pt x="4101" y="19803"/>
                  </a:cubicBezTo>
                  <a:cubicBezTo>
                    <a:pt x="5195" y="19803"/>
                    <a:pt x="6289" y="19270"/>
                    <a:pt x="6562" y="18203"/>
                  </a:cubicBezTo>
                  <a:cubicBezTo>
                    <a:pt x="6562" y="18203"/>
                    <a:pt x="6562" y="18203"/>
                    <a:pt x="6562" y="18203"/>
                  </a:cubicBezTo>
                  <a:cubicBezTo>
                    <a:pt x="6835" y="16870"/>
                    <a:pt x="6015" y="16070"/>
                    <a:pt x="4922" y="15803"/>
                  </a:cubicBezTo>
                  <a:cubicBezTo>
                    <a:pt x="3828" y="15536"/>
                    <a:pt x="2734" y="16336"/>
                    <a:pt x="2461" y="17403"/>
                  </a:cubicBezTo>
                  <a:close/>
                  <a:moveTo>
                    <a:pt x="10663" y="19003"/>
                  </a:moveTo>
                  <a:cubicBezTo>
                    <a:pt x="10390" y="20070"/>
                    <a:pt x="11210" y="21136"/>
                    <a:pt x="12304" y="21136"/>
                  </a:cubicBezTo>
                  <a:cubicBezTo>
                    <a:pt x="13397" y="21403"/>
                    <a:pt x="14491" y="20870"/>
                    <a:pt x="14765" y="19536"/>
                  </a:cubicBezTo>
                  <a:cubicBezTo>
                    <a:pt x="14765" y="19536"/>
                    <a:pt x="14765" y="19536"/>
                    <a:pt x="14765" y="19536"/>
                  </a:cubicBezTo>
                  <a:cubicBezTo>
                    <a:pt x="14765" y="18470"/>
                    <a:pt x="14218" y="17403"/>
                    <a:pt x="13124" y="17403"/>
                  </a:cubicBezTo>
                  <a:cubicBezTo>
                    <a:pt x="11757" y="17136"/>
                    <a:pt x="10663" y="17670"/>
                    <a:pt x="10663" y="19003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72" name="Shape"/>
            <p:cNvSpPr/>
            <p:nvPr/>
          </p:nvSpPr>
          <p:spPr>
            <a:xfrm>
              <a:off x="10136465" y="7171525"/>
              <a:ext cx="181401" cy="1845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30" y="0"/>
                  </a:moveTo>
                  <a:cubicBezTo>
                    <a:pt x="5055" y="0"/>
                    <a:pt x="0" y="4950"/>
                    <a:pt x="0" y="10800"/>
                  </a:cubicBezTo>
                  <a:cubicBezTo>
                    <a:pt x="0" y="16650"/>
                    <a:pt x="5055" y="21600"/>
                    <a:pt x="11030" y="21600"/>
                  </a:cubicBezTo>
                  <a:cubicBezTo>
                    <a:pt x="17004" y="21600"/>
                    <a:pt x="21600" y="16650"/>
                    <a:pt x="21600" y="10800"/>
                  </a:cubicBezTo>
                  <a:cubicBezTo>
                    <a:pt x="21600" y="4950"/>
                    <a:pt x="17004" y="0"/>
                    <a:pt x="11030" y="0"/>
                  </a:cubicBezTo>
                  <a:close/>
                  <a:moveTo>
                    <a:pt x="2757" y="10800"/>
                  </a:moveTo>
                  <a:cubicBezTo>
                    <a:pt x="2757" y="6300"/>
                    <a:pt x="6434" y="2700"/>
                    <a:pt x="11030" y="2700"/>
                  </a:cubicBezTo>
                  <a:cubicBezTo>
                    <a:pt x="11030" y="18900"/>
                    <a:pt x="11030" y="18900"/>
                    <a:pt x="11030" y="18900"/>
                  </a:cubicBezTo>
                  <a:cubicBezTo>
                    <a:pt x="6434" y="18900"/>
                    <a:pt x="2757" y="15300"/>
                    <a:pt x="2757" y="1080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73" name="Shape"/>
            <p:cNvSpPr/>
            <p:nvPr/>
          </p:nvSpPr>
          <p:spPr>
            <a:xfrm>
              <a:off x="9743833" y="6559992"/>
              <a:ext cx="452057" cy="4395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8" h="21227" extrusionOk="0">
                  <a:moveTo>
                    <a:pt x="3631" y="3165"/>
                  </a:moveTo>
                  <a:cubicBezTo>
                    <a:pt x="10166" y="5772"/>
                    <a:pt x="10166" y="5772"/>
                    <a:pt x="10166" y="5772"/>
                  </a:cubicBezTo>
                  <a:cubicBezTo>
                    <a:pt x="10347" y="4096"/>
                    <a:pt x="10347" y="3537"/>
                    <a:pt x="10892" y="1861"/>
                  </a:cubicBezTo>
                  <a:cubicBezTo>
                    <a:pt x="11436" y="372"/>
                    <a:pt x="13070" y="-373"/>
                    <a:pt x="14522" y="186"/>
                  </a:cubicBezTo>
                  <a:cubicBezTo>
                    <a:pt x="15974" y="744"/>
                    <a:pt x="16700" y="2420"/>
                    <a:pt x="16156" y="3910"/>
                  </a:cubicBezTo>
                  <a:cubicBezTo>
                    <a:pt x="15430" y="5958"/>
                    <a:pt x="15793" y="7261"/>
                    <a:pt x="16882" y="8751"/>
                  </a:cubicBezTo>
                  <a:cubicBezTo>
                    <a:pt x="16882" y="8937"/>
                    <a:pt x="16882" y="8937"/>
                    <a:pt x="16882" y="8937"/>
                  </a:cubicBezTo>
                  <a:cubicBezTo>
                    <a:pt x="17608" y="7261"/>
                    <a:pt x="17608" y="7261"/>
                    <a:pt x="17608" y="7261"/>
                  </a:cubicBezTo>
                  <a:cubicBezTo>
                    <a:pt x="21238" y="8751"/>
                    <a:pt x="21238" y="8751"/>
                    <a:pt x="21238" y="8751"/>
                  </a:cubicBezTo>
                  <a:cubicBezTo>
                    <a:pt x="16519" y="21227"/>
                    <a:pt x="16519" y="21227"/>
                    <a:pt x="16519" y="21227"/>
                  </a:cubicBezTo>
                  <a:cubicBezTo>
                    <a:pt x="12888" y="19924"/>
                    <a:pt x="12888" y="19924"/>
                    <a:pt x="12888" y="19924"/>
                  </a:cubicBezTo>
                  <a:cubicBezTo>
                    <a:pt x="13251" y="18806"/>
                    <a:pt x="13251" y="18806"/>
                    <a:pt x="13251" y="18806"/>
                  </a:cubicBezTo>
                  <a:cubicBezTo>
                    <a:pt x="11981" y="18248"/>
                    <a:pt x="11618" y="18620"/>
                    <a:pt x="11073" y="18806"/>
                  </a:cubicBezTo>
                  <a:cubicBezTo>
                    <a:pt x="10529" y="18993"/>
                    <a:pt x="9984" y="19365"/>
                    <a:pt x="9258" y="19365"/>
                  </a:cubicBezTo>
                  <a:cubicBezTo>
                    <a:pt x="8351" y="19365"/>
                    <a:pt x="7262" y="19179"/>
                    <a:pt x="5991" y="18620"/>
                  </a:cubicBezTo>
                  <a:cubicBezTo>
                    <a:pt x="5083" y="18248"/>
                    <a:pt x="5083" y="18248"/>
                    <a:pt x="5083" y="18248"/>
                  </a:cubicBezTo>
                  <a:cubicBezTo>
                    <a:pt x="4720" y="18061"/>
                    <a:pt x="4720" y="18061"/>
                    <a:pt x="4720" y="18061"/>
                  </a:cubicBezTo>
                  <a:cubicBezTo>
                    <a:pt x="3450" y="17689"/>
                    <a:pt x="2905" y="16199"/>
                    <a:pt x="3450" y="15082"/>
                  </a:cubicBezTo>
                  <a:cubicBezTo>
                    <a:pt x="3450" y="14710"/>
                    <a:pt x="3631" y="14524"/>
                    <a:pt x="3631" y="14337"/>
                  </a:cubicBezTo>
                  <a:cubicBezTo>
                    <a:pt x="3450" y="13779"/>
                    <a:pt x="3450" y="13220"/>
                    <a:pt x="3631" y="12661"/>
                  </a:cubicBezTo>
                  <a:cubicBezTo>
                    <a:pt x="3813" y="12475"/>
                    <a:pt x="3813" y="12289"/>
                    <a:pt x="3994" y="12103"/>
                  </a:cubicBezTo>
                  <a:cubicBezTo>
                    <a:pt x="3813" y="11544"/>
                    <a:pt x="3813" y="10799"/>
                    <a:pt x="3994" y="10241"/>
                  </a:cubicBezTo>
                  <a:cubicBezTo>
                    <a:pt x="4176" y="9868"/>
                    <a:pt x="4357" y="9682"/>
                    <a:pt x="4539" y="9310"/>
                  </a:cubicBezTo>
                  <a:cubicBezTo>
                    <a:pt x="1635" y="8193"/>
                    <a:pt x="1635" y="8193"/>
                    <a:pt x="1635" y="8193"/>
                  </a:cubicBezTo>
                  <a:cubicBezTo>
                    <a:pt x="364" y="7634"/>
                    <a:pt x="-362" y="6144"/>
                    <a:pt x="183" y="4841"/>
                  </a:cubicBezTo>
                  <a:cubicBezTo>
                    <a:pt x="727" y="3351"/>
                    <a:pt x="2179" y="2606"/>
                    <a:pt x="3631" y="3165"/>
                  </a:cubicBezTo>
                  <a:close/>
                  <a:moveTo>
                    <a:pt x="15248" y="19365"/>
                  </a:moveTo>
                  <a:cubicBezTo>
                    <a:pt x="15611" y="19365"/>
                    <a:pt x="15974" y="19179"/>
                    <a:pt x="15974" y="18993"/>
                  </a:cubicBezTo>
                  <a:cubicBezTo>
                    <a:pt x="16156" y="18620"/>
                    <a:pt x="15974" y="18248"/>
                    <a:pt x="15611" y="18061"/>
                  </a:cubicBezTo>
                  <a:cubicBezTo>
                    <a:pt x="15248" y="17875"/>
                    <a:pt x="14885" y="18061"/>
                    <a:pt x="14885" y="18434"/>
                  </a:cubicBezTo>
                  <a:cubicBezTo>
                    <a:pt x="14704" y="18806"/>
                    <a:pt x="14885" y="19179"/>
                    <a:pt x="15248" y="19365"/>
                  </a:cubicBezTo>
                  <a:close/>
                  <a:moveTo>
                    <a:pt x="2361" y="7075"/>
                  </a:moveTo>
                  <a:cubicBezTo>
                    <a:pt x="7080" y="8937"/>
                    <a:pt x="7080" y="8937"/>
                    <a:pt x="7080" y="8937"/>
                  </a:cubicBezTo>
                  <a:cubicBezTo>
                    <a:pt x="7262" y="8937"/>
                    <a:pt x="7262" y="8937"/>
                    <a:pt x="7262" y="8937"/>
                  </a:cubicBezTo>
                  <a:cubicBezTo>
                    <a:pt x="6717" y="10241"/>
                    <a:pt x="6717" y="10241"/>
                    <a:pt x="6717" y="10241"/>
                  </a:cubicBezTo>
                  <a:cubicBezTo>
                    <a:pt x="6535" y="10241"/>
                    <a:pt x="6535" y="10241"/>
                    <a:pt x="6535" y="10241"/>
                  </a:cubicBezTo>
                  <a:cubicBezTo>
                    <a:pt x="6172" y="9868"/>
                    <a:pt x="5446" y="10241"/>
                    <a:pt x="5265" y="10799"/>
                  </a:cubicBezTo>
                  <a:cubicBezTo>
                    <a:pt x="5265" y="11172"/>
                    <a:pt x="5265" y="11544"/>
                    <a:pt x="5446" y="11730"/>
                  </a:cubicBezTo>
                  <a:cubicBezTo>
                    <a:pt x="5809" y="12289"/>
                    <a:pt x="5809" y="12289"/>
                    <a:pt x="5809" y="12289"/>
                  </a:cubicBezTo>
                  <a:cubicBezTo>
                    <a:pt x="5265" y="12661"/>
                    <a:pt x="5265" y="12661"/>
                    <a:pt x="5265" y="12661"/>
                  </a:cubicBezTo>
                  <a:cubicBezTo>
                    <a:pt x="5265" y="12848"/>
                    <a:pt x="5083" y="13034"/>
                    <a:pt x="5083" y="13220"/>
                  </a:cubicBezTo>
                  <a:cubicBezTo>
                    <a:pt x="4902" y="13406"/>
                    <a:pt x="4902" y="13965"/>
                    <a:pt x="5083" y="14151"/>
                  </a:cubicBezTo>
                  <a:cubicBezTo>
                    <a:pt x="5446" y="14710"/>
                    <a:pt x="5446" y="14710"/>
                    <a:pt x="5446" y="14710"/>
                  </a:cubicBezTo>
                  <a:cubicBezTo>
                    <a:pt x="5083" y="15082"/>
                    <a:pt x="5083" y="15082"/>
                    <a:pt x="5083" y="15082"/>
                  </a:cubicBezTo>
                  <a:cubicBezTo>
                    <a:pt x="4902" y="15268"/>
                    <a:pt x="4720" y="15268"/>
                    <a:pt x="4720" y="15455"/>
                  </a:cubicBezTo>
                  <a:cubicBezTo>
                    <a:pt x="4539" y="16013"/>
                    <a:pt x="4720" y="16758"/>
                    <a:pt x="5265" y="16944"/>
                  </a:cubicBezTo>
                  <a:cubicBezTo>
                    <a:pt x="5628" y="16944"/>
                    <a:pt x="5628" y="16944"/>
                    <a:pt x="5628" y="16944"/>
                  </a:cubicBezTo>
                  <a:cubicBezTo>
                    <a:pt x="6535" y="17317"/>
                    <a:pt x="6535" y="17317"/>
                    <a:pt x="6535" y="17317"/>
                  </a:cubicBezTo>
                  <a:cubicBezTo>
                    <a:pt x="8895" y="18248"/>
                    <a:pt x="9803" y="17689"/>
                    <a:pt x="10529" y="17317"/>
                  </a:cubicBezTo>
                  <a:cubicBezTo>
                    <a:pt x="11255" y="17130"/>
                    <a:pt x="11981" y="16572"/>
                    <a:pt x="13796" y="17130"/>
                  </a:cubicBezTo>
                  <a:cubicBezTo>
                    <a:pt x="16337" y="10613"/>
                    <a:pt x="16337" y="10613"/>
                    <a:pt x="16337" y="10613"/>
                  </a:cubicBezTo>
                  <a:cubicBezTo>
                    <a:pt x="15974" y="10427"/>
                    <a:pt x="15793" y="10055"/>
                    <a:pt x="15611" y="9682"/>
                  </a:cubicBezTo>
                  <a:cubicBezTo>
                    <a:pt x="14341" y="7634"/>
                    <a:pt x="13796" y="5958"/>
                    <a:pt x="14704" y="3351"/>
                  </a:cubicBezTo>
                  <a:cubicBezTo>
                    <a:pt x="15067" y="2793"/>
                    <a:pt x="14704" y="2048"/>
                    <a:pt x="13977" y="1675"/>
                  </a:cubicBezTo>
                  <a:cubicBezTo>
                    <a:pt x="13433" y="1489"/>
                    <a:pt x="12707" y="1861"/>
                    <a:pt x="12344" y="2420"/>
                  </a:cubicBezTo>
                  <a:cubicBezTo>
                    <a:pt x="11799" y="4096"/>
                    <a:pt x="11799" y="4655"/>
                    <a:pt x="11799" y="6330"/>
                  </a:cubicBezTo>
                  <a:cubicBezTo>
                    <a:pt x="11799" y="6889"/>
                    <a:pt x="11618" y="7448"/>
                    <a:pt x="11618" y="7820"/>
                  </a:cubicBezTo>
                  <a:cubicBezTo>
                    <a:pt x="3268" y="4468"/>
                    <a:pt x="3268" y="4468"/>
                    <a:pt x="3268" y="4468"/>
                  </a:cubicBezTo>
                  <a:cubicBezTo>
                    <a:pt x="2542" y="4282"/>
                    <a:pt x="1816" y="4655"/>
                    <a:pt x="1453" y="5213"/>
                  </a:cubicBezTo>
                  <a:cubicBezTo>
                    <a:pt x="1272" y="5958"/>
                    <a:pt x="1635" y="6703"/>
                    <a:pt x="2361" y="7075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74" name="Shape"/>
            <p:cNvSpPr/>
            <p:nvPr/>
          </p:nvSpPr>
          <p:spPr>
            <a:xfrm>
              <a:off x="9560992" y="7021402"/>
              <a:ext cx="553581" cy="4847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7029"/>
                  </a:moveTo>
                  <a:cubicBezTo>
                    <a:pt x="21600" y="3086"/>
                    <a:pt x="18750" y="0"/>
                    <a:pt x="15300" y="0"/>
                  </a:cubicBezTo>
                  <a:cubicBezTo>
                    <a:pt x="13500" y="0"/>
                    <a:pt x="11850" y="857"/>
                    <a:pt x="10800" y="2229"/>
                  </a:cubicBezTo>
                  <a:cubicBezTo>
                    <a:pt x="9600" y="857"/>
                    <a:pt x="7950" y="0"/>
                    <a:pt x="6150" y="0"/>
                  </a:cubicBezTo>
                  <a:cubicBezTo>
                    <a:pt x="2700" y="0"/>
                    <a:pt x="0" y="3086"/>
                    <a:pt x="0" y="7029"/>
                  </a:cubicBezTo>
                  <a:cubicBezTo>
                    <a:pt x="0" y="9086"/>
                    <a:pt x="750" y="10971"/>
                    <a:pt x="1950" y="12343"/>
                  </a:cubicBezTo>
                  <a:cubicBezTo>
                    <a:pt x="1950" y="12343"/>
                    <a:pt x="1950" y="12343"/>
                    <a:pt x="1950" y="12343"/>
                  </a:cubicBezTo>
                  <a:cubicBezTo>
                    <a:pt x="8700" y="20057"/>
                    <a:pt x="8700" y="20057"/>
                    <a:pt x="8700" y="20057"/>
                  </a:cubicBezTo>
                  <a:cubicBezTo>
                    <a:pt x="9450" y="20914"/>
                    <a:pt x="10050" y="21600"/>
                    <a:pt x="10800" y="21600"/>
                  </a:cubicBezTo>
                  <a:cubicBezTo>
                    <a:pt x="11400" y="21600"/>
                    <a:pt x="12150" y="20914"/>
                    <a:pt x="12750" y="20057"/>
                  </a:cubicBezTo>
                  <a:cubicBezTo>
                    <a:pt x="19500" y="12343"/>
                    <a:pt x="19500" y="12343"/>
                    <a:pt x="19500" y="12343"/>
                  </a:cubicBezTo>
                  <a:cubicBezTo>
                    <a:pt x="19500" y="12343"/>
                    <a:pt x="19500" y="12343"/>
                    <a:pt x="19500" y="12343"/>
                  </a:cubicBezTo>
                  <a:cubicBezTo>
                    <a:pt x="20850" y="10971"/>
                    <a:pt x="21600" y="9086"/>
                    <a:pt x="21600" y="7029"/>
                  </a:cubicBezTo>
                  <a:close/>
                  <a:moveTo>
                    <a:pt x="17700" y="10114"/>
                  </a:moveTo>
                  <a:cubicBezTo>
                    <a:pt x="10950" y="17829"/>
                    <a:pt x="10950" y="17829"/>
                    <a:pt x="10950" y="17829"/>
                  </a:cubicBezTo>
                  <a:cubicBezTo>
                    <a:pt x="10800" y="18000"/>
                    <a:pt x="10800" y="18000"/>
                    <a:pt x="10800" y="18000"/>
                  </a:cubicBezTo>
                  <a:cubicBezTo>
                    <a:pt x="10800" y="18000"/>
                    <a:pt x="10650" y="18000"/>
                    <a:pt x="10650" y="17829"/>
                  </a:cubicBezTo>
                  <a:cubicBezTo>
                    <a:pt x="3750" y="10114"/>
                    <a:pt x="3750" y="10114"/>
                    <a:pt x="3750" y="10114"/>
                  </a:cubicBezTo>
                  <a:cubicBezTo>
                    <a:pt x="3000" y="9257"/>
                    <a:pt x="2700" y="8229"/>
                    <a:pt x="2700" y="7029"/>
                  </a:cubicBezTo>
                  <a:cubicBezTo>
                    <a:pt x="2700" y="4800"/>
                    <a:pt x="4200" y="3086"/>
                    <a:pt x="6150" y="3086"/>
                  </a:cubicBezTo>
                  <a:cubicBezTo>
                    <a:pt x="7200" y="3086"/>
                    <a:pt x="8100" y="3600"/>
                    <a:pt x="8700" y="4457"/>
                  </a:cubicBezTo>
                  <a:cubicBezTo>
                    <a:pt x="10800" y="6857"/>
                    <a:pt x="10800" y="6857"/>
                    <a:pt x="10800" y="6857"/>
                  </a:cubicBezTo>
                  <a:cubicBezTo>
                    <a:pt x="12750" y="4457"/>
                    <a:pt x="12750" y="4457"/>
                    <a:pt x="12750" y="4457"/>
                  </a:cubicBezTo>
                  <a:cubicBezTo>
                    <a:pt x="13500" y="3600"/>
                    <a:pt x="14400" y="3086"/>
                    <a:pt x="15300" y="3086"/>
                  </a:cubicBezTo>
                  <a:cubicBezTo>
                    <a:pt x="17250" y="3086"/>
                    <a:pt x="18900" y="4800"/>
                    <a:pt x="18900" y="7029"/>
                  </a:cubicBezTo>
                  <a:cubicBezTo>
                    <a:pt x="18900" y="8229"/>
                    <a:pt x="18450" y="9257"/>
                    <a:pt x="17700" y="10114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75" name="Shape"/>
            <p:cNvSpPr/>
            <p:nvPr/>
          </p:nvSpPr>
          <p:spPr>
            <a:xfrm>
              <a:off x="9636053" y="7543706"/>
              <a:ext cx="234569" cy="2345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977" y="0"/>
                  </a:moveTo>
                  <a:cubicBezTo>
                    <a:pt x="4957" y="0"/>
                    <a:pt x="0" y="4603"/>
                    <a:pt x="0" y="10623"/>
                  </a:cubicBezTo>
                  <a:cubicBezTo>
                    <a:pt x="0" y="16643"/>
                    <a:pt x="4957" y="21600"/>
                    <a:pt x="10977" y="21600"/>
                  </a:cubicBezTo>
                  <a:cubicBezTo>
                    <a:pt x="16643" y="21600"/>
                    <a:pt x="21600" y="16643"/>
                    <a:pt x="21600" y="10623"/>
                  </a:cubicBezTo>
                  <a:cubicBezTo>
                    <a:pt x="21600" y="4603"/>
                    <a:pt x="16643" y="0"/>
                    <a:pt x="10977" y="0"/>
                  </a:cubicBezTo>
                  <a:close/>
                  <a:moveTo>
                    <a:pt x="10977" y="19475"/>
                  </a:moveTo>
                  <a:cubicBezTo>
                    <a:pt x="6020" y="19475"/>
                    <a:pt x="2125" y="15580"/>
                    <a:pt x="2125" y="10623"/>
                  </a:cubicBezTo>
                  <a:cubicBezTo>
                    <a:pt x="2125" y="6020"/>
                    <a:pt x="6020" y="1770"/>
                    <a:pt x="10977" y="1770"/>
                  </a:cubicBezTo>
                  <a:cubicBezTo>
                    <a:pt x="15580" y="1770"/>
                    <a:pt x="19475" y="6020"/>
                    <a:pt x="19475" y="10623"/>
                  </a:cubicBezTo>
                  <a:cubicBezTo>
                    <a:pt x="19475" y="15580"/>
                    <a:pt x="15580" y="19475"/>
                    <a:pt x="10977" y="19475"/>
                  </a:cubicBezTo>
                  <a:close/>
                  <a:moveTo>
                    <a:pt x="9561" y="5311"/>
                  </a:moveTo>
                  <a:cubicBezTo>
                    <a:pt x="12039" y="5311"/>
                    <a:pt x="12039" y="5311"/>
                    <a:pt x="12039" y="5311"/>
                  </a:cubicBezTo>
                  <a:cubicBezTo>
                    <a:pt x="12039" y="8144"/>
                    <a:pt x="12039" y="8144"/>
                    <a:pt x="12039" y="8144"/>
                  </a:cubicBezTo>
                  <a:cubicBezTo>
                    <a:pt x="9561" y="8144"/>
                    <a:pt x="9561" y="8144"/>
                    <a:pt x="9561" y="8144"/>
                  </a:cubicBezTo>
                  <a:lnTo>
                    <a:pt x="9561" y="5311"/>
                  </a:lnTo>
                  <a:close/>
                  <a:moveTo>
                    <a:pt x="13456" y="15934"/>
                  </a:moveTo>
                  <a:cubicBezTo>
                    <a:pt x="8144" y="15934"/>
                    <a:pt x="8144" y="15934"/>
                    <a:pt x="8144" y="15934"/>
                  </a:cubicBezTo>
                  <a:cubicBezTo>
                    <a:pt x="8144" y="14872"/>
                    <a:pt x="8144" y="14872"/>
                    <a:pt x="8144" y="14872"/>
                  </a:cubicBezTo>
                  <a:cubicBezTo>
                    <a:pt x="9561" y="14872"/>
                    <a:pt x="9561" y="14872"/>
                    <a:pt x="9561" y="14872"/>
                  </a:cubicBezTo>
                  <a:cubicBezTo>
                    <a:pt x="9561" y="10623"/>
                    <a:pt x="9561" y="10623"/>
                    <a:pt x="9561" y="10623"/>
                  </a:cubicBezTo>
                  <a:cubicBezTo>
                    <a:pt x="8144" y="10623"/>
                    <a:pt x="8144" y="10623"/>
                    <a:pt x="8144" y="10623"/>
                  </a:cubicBezTo>
                  <a:cubicBezTo>
                    <a:pt x="8144" y="9207"/>
                    <a:pt x="8144" y="9207"/>
                    <a:pt x="8144" y="9207"/>
                  </a:cubicBezTo>
                  <a:cubicBezTo>
                    <a:pt x="12039" y="9207"/>
                    <a:pt x="12039" y="9207"/>
                    <a:pt x="12039" y="9207"/>
                  </a:cubicBezTo>
                  <a:cubicBezTo>
                    <a:pt x="12039" y="14872"/>
                    <a:pt x="12039" y="14872"/>
                    <a:pt x="12039" y="14872"/>
                  </a:cubicBezTo>
                  <a:cubicBezTo>
                    <a:pt x="13456" y="14872"/>
                    <a:pt x="13456" y="14872"/>
                    <a:pt x="13456" y="14872"/>
                  </a:cubicBezTo>
                  <a:lnTo>
                    <a:pt x="13456" y="15934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76" name="Shape"/>
            <p:cNvSpPr/>
            <p:nvPr/>
          </p:nvSpPr>
          <p:spPr>
            <a:xfrm>
              <a:off x="9700803" y="7939991"/>
              <a:ext cx="349055" cy="3520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62" h="20962" extrusionOk="0">
                  <a:moveTo>
                    <a:pt x="19212" y="4278"/>
                  </a:moveTo>
                  <a:cubicBezTo>
                    <a:pt x="8182" y="142"/>
                    <a:pt x="8182" y="142"/>
                    <a:pt x="8182" y="142"/>
                  </a:cubicBezTo>
                  <a:cubicBezTo>
                    <a:pt x="6574" y="-318"/>
                    <a:pt x="4965" y="371"/>
                    <a:pt x="4276" y="1750"/>
                  </a:cubicBezTo>
                  <a:cubicBezTo>
                    <a:pt x="140" y="12780"/>
                    <a:pt x="140" y="12780"/>
                    <a:pt x="140" y="12780"/>
                  </a:cubicBezTo>
                  <a:cubicBezTo>
                    <a:pt x="-320" y="14388"/>
                    <a:pt x="369" y="15997"/>
                    <a:pt x="1978" y="16686"/>
                  </a:cubicBezTo>
                  <a:cubicBezTo>
                    <a:pt x="12778" y="20822"/>
                    <a:pt x="12778" y="20822"/>
                    <a:pt x="12778" y="20822"/>
                  </a:cubicBezTo>
                  <a:cubicBezTo>
                    <a:pt x="14386" y="21282"/>
                    <a:pt x="15995" y="20593"/>
                    <a:pt x="16684" y="18984"/>
                  </a:cubicBezTo>
                  <a:cubicBezTo>
                    <a:pt x="20820" y="8184"/>
                    <a:pt x="20820" y="8184"/>
                    <a:pt x="20820" y="8184"/>
                  </a:cubicBezTo>
                  <a:cubicBezTo>
                    <a:pt x="21280" y="6576"/>
                    <a:pt x="20591" y="4967"/>
                    <a:pt x="19212" y="4278"/>
                  </a:cubicBezTo>
                  <a:close/>
                  <a:moveTo>
                    <a:pt x="7952" y="8414"/>
                  </a:moveTo>
                  <a:cubicBezTo>
                    <a:pt x="13927" y="10482"/>
                    <a:pt x="13927" y="10482"/>
                    <a:pt x="13927" y="10482"/>
                  </a:cubicBezTo>
                  <a:cubicBezTo>
                    <a:pt x="13927" y="10942"/>
                    <a:pt x="13697" y="11171"/>
                    <a:pt x="13697" y="11631"/>
                  </a:cubicBezTo>
                  <a:cubicBezTo>
                    <a:pt x="13008" y="13469"/>
                    <a:pt x="10940" y="14159"/>
                    <a:pt x="9331" y="13699"/>
                  </a:cubicBezTo>
                  <a:cubicBezTo>
                    <a:pt x="7493" y="13010"/>
                    <a:pt x="6803" y="10942"/>
                    <a:pt x="7263" y="9333"/>
                  </a:cubicBezTo>
                  <a:cubicBezTo>
                    <a:pt x="7493" y="8873"/>
                    <a:pt x="7723" y="8644"/>
                    <a:pt x="7952" y="8414"/>
                  </a:cubicBezTo>
                  <a:close/>
                  <a:moveTo>
                    <a:pt x="17144" y="11861"/>
                  </a:moveTo>
                  <a:cubicBezTo>
                    <a:pt x="15535" y="15767"/>
                    <a:pt x="15535" y="15767"/>
                    <a:pt x="15535" y="15767"/>
                  </a:cubicBezTo>
                  <a:cubicBezTo>
                    <a:pt x="14846" y="17835"/>
                    <a:pt x="14846" y="17835"/>
                    <a:pt x="14846" y="17835"/>
                  </a:cubicBezTo>
                  <a:cubicBezTo>
                    <a:pt x="14616" y="18525"/>
                    <a:pt x="13927" y="18754"/>
                    <a:pt x="13237" y="18525"/>
                  </a:cubicBezTo>
                  <a:cubicBezTo>
                    <a:pt x="3127" y="14618"/>
                    <a:pt x="3127" y="14618"/>
                    <a:pt x="3127" y="14618"/>
                  </a:cubicBezTo>
                  <a:cubicBezTo>
                    <a:pt x="2437" y="14388"/>
                    <a:pt x="2208" y="13929"/>
                    <a:pt x="2437" y="13239"/>
                  </a:cubicBezTo>
                  <a:cubicBezTo>
                    <a:pt x="3127" y="11171"/>
                    <a:pt x="3127" y="11171"/>
                    <a:pt x="3127" y="11171"/>
                  </a:cubicBezTo>
                  <a:cubicBezTo>
                    <a:pt x="4735" y="7035"/>
                    <a:pt x="4735" y="7035"/>
                    <a:pt x="4735" y="7035"/>
                  </a:cubicBezTo>
                  <a:cubicBezTo>
                    <a:pt x="4735" y="7035"/>
                    <a:pt x="4735" y="7035"/>
                    <a:pt x="4735" y="7035"/>
                  </a:cubicBezTo>
                  <a:cubicBezTo>
                    <a:pt x="6344" y="7725"/>
                    <a:pt x="6344" y="7725"/>
                    <a:pt x="6344" y="7725"/>
                  </a:cubicBezTo>
                  <a:cubicBezTo>
                    <a:pt x="6114" y="7954"/>
                    <a:pt x="5884" y="8414"/>
                    <a:pt x="5884" y="8644"/>
                  </a:cubicBezTo>
                  <a:cubicBezTo>
                    <a:pt x="4965" y="11171"/>
                    <a:pt x="6114" y="14159"/>
                    <a:pt x="8642" y="15078"/>
                  </a:cubicBezTo>
                  <a:cubicBezTo>
                    <a:pt x="11399" y="15997"/>
                    <a:pt x="14157" y="14848"/>
                    <a:pt x="15076" y="12320"/>
                  </a:cubicBezTo>
                  <a:cubicBezTo>
                    <a:pt x="15306" y="11861"/>
                    <a:pt x="15306" y="11401"/>
                    <a:pt x="15535" y="11171"/>
                  </a:cubicBezTo>
                  <a:cubicBezTo>
                    <a:pt x="17144" y="11861"/>
                    <a:pt x="17144" y="11861"/>
                    <a:pt x="17144" y="11861"/>
                  </a:cubicBezTo>
                  <a:close/>
                  <a:moveTo>
                    <a:pt x="18523" y="8184"/>
                  </a:moveTo>
                  <a:cubicBezTo>
                    <a:pt x="18293" y="8414"/>
                    <a:pt x="18063" y="8644"/>
                    <a:pt x="17833" y="8414"/>
                  </a:cubicBezTo>
                  <a:cubicBezTo>
                    <a:pt x="16684" y="8184"/>
                    <a:pt x="16684" y="8184"/>
                    <a:pt x="16684" y="8184"/>
                  </a:cubicBezTo>
                  <a:cubicBezTo>
                    <a:pt x="16454" y="7954"/>
                    <a:pt x="16225" y="7725"/>
                    <a:pt x="16454" y="7495"/>
                  </a:cubicBezTo>
                  <a:cubicBezTo>
                    <a:pt x="16684" y="6346"/>
                    <a:pt x="16684" y="6346"/>
                    <a:pt x="16684" y="6346"/>
                  </a:cubicBezTo>
                  <a:cubicBezTo>
                    <a:pt x="16914" y="6116"/>
                    <a:pt x="17144" y="5886"/>
                    <a:pt x="17374" y="6116"/>
                  </a:cubicBezTo>
                  <a:cubicBezTo>
                    <a:pt x="18523" y="6346"/>
                    <a:pt x="18523" y="6346"/>
                    <a:pt x="18523" y="6346"/>
                  </a:cubicBezTo>
                  <a:cubicBezTo>
                    <a:pt x="18752" y="6576"/>
                    <a:pt x="18982" y="6805"/>
                    <a:pt x="18752" y="7035"/>
                  </a:cubicBezTo>
                  <a:lnTo>
                    <a:pt x="18523" y="8184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77" name="Shape"/>
            <p:cNvSpPr/>
            <p:nvPr/>
          </p:nvSpPr>
          <p:spPr>
            <a:xfrm>
              <a:off x="9917535" y="6298932"/>
              <a:ext cx="203294" cy="2032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932" y="0"/>
                  </a:moveTo>
                  <a:cubicBezTo>
                    <a:pt x="3668" y="0"/>
                    <a:pt x="3668" y="0"/>
                    <a:pt x="3668" y="0"/>
                  </a:cubicBezTo>
                  <a:cubicBezTo>
                    <a:pt x="1630" y="0"/>
                    <a:pt x="0" y="1630"/>
                    <a:pt x="0" y="3668"/>
                  </a:cubicBezTo>
                  <a:cubicBezTo>
                    <a:pt x="0" y="17932"/>
                    <a:pt x="0" y="17932"/>
                    <a:pt x="0" y="17932"/>
                  </a:cubicBezTo>
                  <a:cubicBezTo>
                    <a:pt x="0" y="19970"/>
                    <a:pt x="1630" y="21600"/>
                    <a:pt x="3668" y="21600"/>
                  </a:cubicBezTo>
                  <a:cubicBezTo>
                    <a:pt x="17932" y="21600"/>
                    <a:pt x="17932" y="21600"/>
                    <a:pt x="17932" y="21600"/>
                  </a:cubicBezTo>
                  <a:cubicBezTo>
                    <a:pt x="19970" y="21600"/>
                    <a:pt x="21600" y="19970"/>
                    <a:pt x="21600" y="17932"/>
                  </a:cubicBezTo>
                  <a:cubicBezTo>
                    <a:pt x="21600" y="3668"/>
                    <a:pt x="21600" y="3668"/>
                    <a:pt x="21600" y="3668"/>
                  </a:cubicBezTo>
                  <a:cubicBezTo>
                    <a:pt x="21600" y="1630"/>
                    <a:pt x="19970" y="0"/>
                    <a:pt x="17932" y="0"/>
                  </a:cubicBezTo>
                  <a:close/>
                  <a:moveTo>
                    <a:pt x="8151" y="17525"/>
                  </a:moveTo>
                  <a:cubicBezTo>
                    <a:pt x="5298" y="17525"/>
                    <a:pt x="5298" y="17525"/>
                    <a:pt x="5298" y="17525"/>
                  </a:cubicBezTo>
                  <a:cubicBezTo>
                    <a:pt x="5298" y="8151"/>
                    <a:pt x="5298" y="8151"/>
                    <a:pt x="5298" y="8151"/>
                  </a:cubicBezTo>
                  <a:cubicBezTo>
                    <a:pt x="8151" y="8151"/>
                    <a:pt x="8151" y="8151"/>
                    <a:pt x="8151" y="8151"/>
                  </a:cubicBezTo>
                  <a:lnTo>
                    <a:pt x="8151" y="17525"/>
                  </a:lnTo>
                  <a:close/>
                  <a:moveTo>
                    <a:pt x="6928" y="6521"/>
                  </a:moveTo>
                  <a:cubicBezTo>
                    <a:pt x="6113" y="6521"/>
                    <a:pt x="5298" y="6113"/>
                    <a:pt x="5298" y="5298"/>
                  </a:cubicBezTo>
                  <a:cubicBezTo>
                    <a:pt x="5298" y="4483"/>
                    <a:pt x="6113" y="4075"/>
                    <a:pt x="6928" y="4075"/>
                  </a:cubicBezTo>
                  <a:cubicBezTo>
                    <a:pt x="7336" y="4075"/>
                    <a:pt x="8151" y="4483"/>
                    <a:pt x="8151" y="5298"/>
                  </a:cubicBezTo>
                  <a:cubicBezTo>
                    <a:pt x="8151" y="6113"/>
                    <a:pt x="7336" y="6521"/>
                    <a:pt x="6928" y="6521"/>
                  </a:cubicBezTo>
                  <a:close/>
                  <a:moveTo>
                    <a:pt x="17525" y="17525"/>
                  </a:moveTo>
                  <a:cubicBezTo>
                    <a:pt x="15079" y="17525"/>
                    <a:pt x="15079" y="17525"/>
                    <a:pt x="15079" y="17525"/>
                  </a:cubicBezTo>
                  <a:cubicBezTo>
                    <a:pt x="15079" y="12226"/>
                    <a:pt x="15079" y="12226"/>
                    <a:pt x="15079" y="12226"/>
                  </a:cubicBezTo>
                  <a:cubicBezTo>
                    <a:pt x="15079" y="11411"/>
                    <a:pt x="14264" y="10596"/>
                    <a:pt x="13449" y="10596"/>
                  </a:cubicBezTo>
                  <a:cubicBezTo>
                    <a:pt x="12634" y="10596"/>
                    <a:pt x="12226" y="11411"/>
                    <a:pt x="12226" y="12226"/>
                  </a:cubicBezTo>
                  <a:cubicBezTo>
                    <a:pt x="12226" y="17525"/>
                    <a:pt x="12226" y="17525"/>
                    <a:pt x="12226" y="17525"/>
                  </a:cubicBezTo>
                  <a:cubicBezTo>
                    <a:pt x="9374" y="17525"/>
                    <a:pt x="9374" y="17525"/>
                    <a:pt x="9374" y="17525"/>
                  </a:cubicBezTo>
                  <a:cubicBezTo>
                    <a:pt x="9374" y="8151"/>
                    <a:pt x="9374" y="8151"/>
                    <a:pt x="9374" y="8151"/>
                  </a:cubicBezTo>
                  <a:cubicBezTo>
                    <a:pt x="12226" y="8151"/>
                    <a:pt x="12226" y="8151"/>
                    <a:pt x="12226" y="8151"/>
                  </a:cubicBezTo>
                  <a:cubicBezTo>
                    <a:pt x="12226" y="9781"/>
                    <a:pt x="12226" y="9781"/>
                    <a:pt x="12226" y="9781"/>
                  </a:cubicBezTo>
                  <a:cubicBezTo>
                    <a:pt x="12634" y="8966"/>
                    <a:pt x="13449" y="8151"/>
                    <a:pt x="14672" y="8151"/>
                  </a:cubicBezTo>
                  <a:cubicBezTo>
                    <a:pt x="16302" y="8151"/>
                    <a:pt x="17525" y="9374"/>
                    <a:pt x="17525" y="11411"/>
                  </a:cubicBezTo>
                  <a:lnTo>
                    <a:pt x="17525" y="17525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78" name="Shape"/>
            <p:cNvSpPr/>
            <p:nvPr/>
          </p:nvSpPr>
          <p:spPr>
            <a:xfrm>
              <a:off x="9742391" y="6017451"/>
              <a:ext cx="372182" cy="2345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534" y="14976"/>
                  </a:moveTo>
                  <a:lnTo>
                    <a:pt x="6534" y="8640"/>
                  </a:lnTo>
                  <a:lnTo>
                    <a:pt x="10709" y="8640"/>
                  </a:lnTo>
                  <a:lnTo>
                    <a:pt x="5264" y="0"/>
                  </a:lnTo>
                  <a:lnTo>
                    <a:pt x="0" y="8640"/>
                  </a:lnTo>
                  <a:lnTo>
                    <a:pt x="3993" y="8640"/>
                  </a:lnTo>
                  <a:lnTo>
                    <a:pt x="3993" y="19584"/>
                  </a:lnTo>
                  <a:lnTo>
                    <a:pt x="11980" y="19584"/>
                  </a:lnTo>
                  <a:lnTo>
                    <a:pt x="9257" y="14976"/>
                  </a:lnTo>
                  <a:lnTo>
                    <a:pt x="6534" y="14976"/>
                  </a:lnTo>
                  <a:close/>
                  <a:moveTo>
                    <a:pt x="17607" y="12960"/>
                  </a:moveTo>
                  <a:lnTo>
                    <a:pt x="17607" y="2304"/>
                  </a:lnTo>
                  <a:lnTo>
                    <a:pt x="9257" y="2304"/>
                  </a:lnTo>
                  <a:lnTo>
                    <a:pt x="11980" y="6336"/>
                  </a:lnTo>
                  <a:lnTo>
                    <a:pt x="14703" y="6336"/>
                  </a:lnTo>
                  <a:lnTo>
                    <a:pt x="14703" y="12960"/>
                  </a:lnTo>
                  <a:lnTo>
                    <a:pt x="10709" y="12960"/>
                  </a:lnTo>
                  <a:lnTo>
                    <a:pt x="16155" y="21600"/>
                  </a:lnTo>
                  <a:lnTo>
                    <a:pt x="21600" y="12960"/>
                  </a:lnTo>
                  <a:lnTo>
                    <a:pt x="17607" y="1296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79" name="Shape"/>
            <p:cNvSpPr/>
            <p:nvPr/>
          </p:nvSpPr>
          <p:spPr>
            <a:xfrm>
              <a:off x="10061403" y="4785187"/>
              <a:ext cx="378278" cy="3813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4" h="21414" extrusionOk="0">
                  <a:moveTo>
                    <a:pt x="20736" y="18360"/>
                  </a:moveTo>
                  <a:cubicBezTo>
                    <a:pt x="15768" y="14040"/>
                    <a:pt x="15768" y="14040"/>
                    <a:pt x="15768" y="14040"/>
                  </a:cubicBezTo>
                  <a:cubicBezTo>
                    <a:pt x="15120" y="13392"/>
                    <a:pt x="14688" y="13176"/>
                    <a:pt x="14256" y="13176"/>
                  </a:cubicBezTo>
                  <a:cubicBezTo>
                    <a:pt x="15336" y="11880"/>
                    <a:pt x="15984" y="9936"/>
                    <a:pt x="15984" y="7992"/>
                  </a:cubicBezTo>
                  <a:cubicBezTo>
                    <a:pt x="15984" y="3672"/>
                    <a:pt x="12528" y="0"/>
                    <a:pt x="7992" y="0"/>
                  </a:cubicBezTo>
                  <a:cubicBezTo>
                    <a:pt x="3672" y="0"/>
                    <a:pt x="0" y="3672"/>
                    <a:pt x="0" y="7992"/>
                  </a:cubicBezTo>
                  <a:cubicBezTo>
                    <a:pt x="0" y="12528"/>
                    <a:pt x="3672" y="16200"/>
                    <a:pt x="7992" y="16200"/>
                  </a:cubicBezTo>
                  <a:cubicBezTo>
                    <a:pt x="9936" y="16200"/>
                    <a:pt x="11880" y="15336"/>
                    <a:pt x="13176" y="14256"/>
                  </a:cubicBezTo>
                  <a:cubicBezTo>
                    <a:pt x="13176" y="14688"/>
                    <a:pt x="13392" y="15120"/>
                    <a:pt x="13824" y="15768"/>
                  </a:cubicBezTo>
                  <a:cubicBezTo>
                    <a:pt x="18144" y="20736"/>
                    <a:pt x="18144" y="20736"/>
                    <a:pt x="18144" y="20736"/>
                  </a:cubicBezTo>
                  <a:cubicBezTo>
                    <a:pt x="19008" y="21600"/>
                    <a:pt x="20304" y="21600"/>
                    <a:pt x="20952" y="20952"/>
                  </a:cubicBezTo>
                  <a:cubicBezTo>
                    <a:pt x="21600" y="20304"/>
                    <a:pt x="21600" y="19008"/>
                    <a:pt x="20736" y="18360"/>
                  </a:cubicBezTo>
                  <a:close/>
                  <a:moveTo>
                    <a:pt x="7992" y="13392"/>
                  </a:moveTo>
                  <a:cubicBezTo>
                    <a:pt x="4968" y="13392"/>
                    <a:pt x="2592" y="11016"/>
                    <a:pt x="2592" y="7992"/>
                  </a:cubicBezTo>
                  <a:cubicBezTo>
                    <a:pt x="2592" y="4968"/>
                    <a:pt x="4968" y="2592"/>
                    <a:pt x="7992" y="2592"/>
                  </a:cubicBezTo>
                  <a:cubicBezTo>
                    <a:pt x="11016" y="2592"/>
                    <a:pt x="13392" y="4968"/>
                    <a:pt x="13392" y="7992"/>
                  </a:cubicBezTo>
                  <a:cubicBezTo>
                    <a:pt x="13392" y="11016"/>
                    <a:pt x="11016" y="13392"/>
                    <a:pt x="7992" y="13392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80" name="Shape"/>
            <p:cNvSpPr/>
            <p:nvPr/>
          </p:nvSpPr>
          <p:spPr>
            <a:xfrm>
              <a:off x="9664202" y="4738273"/>
              <a:ext cx="475392" cy="462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587" y="15120"/>
                  </a:moveTo>
                  <a:cubicBezTo>
                    <a:pt x="13065" y="15120"/>
                    <a:pt x="13065" y="13500"/>
                    <a:pt x="13065" y="13500"/>
                  </a:cubicBezTo>
                  <a:cubicBezTo>
                    <a:pt x="13065" y="13500"/>
                    <a:pt x="14632" y="11880"/>
                    <a:pt x="14981" y="9720"/>
                  </a:cubicBezTo>
                  <a:cubicBezTo>
                    <a:pt x="15852" y="9720"/>
                    <a:pt x="16374" y="7380"/>
                    <a:pt x="15503" y="6660"/>
                  </a:cubicBezTo>
                  <a:cubicBezTo>
                    <a:pt x="15503" y="5760"/>
                    <a:pt x="16723" y="0"/>
                    <a:pt x="10800" y="0"/>
                  </a:cubicBezTo>
                  <a:cubicBezTo>
                    <a:pt x="5052" y="0"/>
                    <a:pt x="6271" y="5760"/>
                    <a:pt x="6271" y="6660"/>
                  </a:cubicBezTo>
                  <a:cubicBezTo>
                    <a:pt x="5400" y="7380"/>
                    <a:pt x="5923" y="9720"/>
                    <a:pt x="6794" y="9720"/>
                  </a:cubicBezTo>
                  <a:cubicBezTo>
                    <a:pt x="7142" y="11880"/>
                    <a:pt x="8710" y="13500"/>
                    <a:pt x="8710" y="13500"/>
                  </a:cubicBezTo>
                  <a:cubicBezTo>
                    <a:pt x="8710" y="13500"/>
                    <a:pt x="8710" y="15120"/>
                    <a:pt x="8187" y="15120"/>
                  </a:cubicBezTo>
                  <a:cubicBezTo>
                    <a:pt x="6445" y="15480"/>
                    <a:pt x="0" y="18360"/>
                    <a:pt x="0" y="21600"/>
                  </a:cubicBezTo>
                  <a:cubicBezTo>
                    <a:pt x="10800" y="21600"/>
                    <a:pt x="10800" y="21600"/>
                    <a:pt x="108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18360"/>
                    <a:pt x="15329" y="15480"/>
                    <a:pt x="13587" y="1512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81" name="Shape"/>
            <p:cNvSpPr/>
            <p:nvPr/>
          </p:nvSpPr>
          <p:spPr>
            <a:xfrm>
              <a:off x="9758029" y="8309962"/>
              <a:ext cx="156379" cy="253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63" y="0"/>
                  </a:moveTo>
                  <a:cubicBezTo>
                    <a:pt x="4741" y="0"/>
                    <a:pt x="0" y="3273"/>
                    <a:pt x="0" y="6873"/>
                  </a:cubicBezTo>
                  <a:cubicBezTo>
                    <a:pt x="0" y="13745"/>
                    <a:pt x="11063" y="21600"/>
                    <a:pt x="11063" y="21600"/>
                  </a:cubicBezTo>
                  <a:cubicBezTo>
                    <a:pt x="11063" y="21600"/>
                    <a:pt x="21600" y="13745"/>
                    <a:pt x="21600" y="6873"/>
                  </a:cubicBezTo>
                  <a:cubicBezTo>
                    <a:pt x="21600" y="3273"/>
                    <a:pt x="16859" y="0"/>
                    <a:pt x="11063" y="0"/>
                  </a:cubicBezTo>
                  <a:close/>
                  <a:moveTo>
                    <a:pt x="11063" y="11127"/>
                  </a:moveTo>
                  <a:cubicBezTo>
                    <a:pt x="7376" y="11127"/>
                    <a:pt x="4215" y="9164"/>
                    <a:pt x="4215" y="6873"/>
                  </a:cubicBezTo>
                  <a:cubicBezTo>
                    <a:pt x="4215" y="4582"/>
                    <a:pt x="7376" y="2618"/>
                    <a:pt x="11063" y="2618"/>
                  </a:cubicBezTo>
                  <a:cubicBezTo>
                    <a:pt x="14751" y="2618"/>
                    <a:pt x="17385" y="4582"/>
                    <a:pt x="17385" y="6873"/>
                  </a:cubicBezTo>
                  <a:cubicBezTo>
                    <a:pt x="17385" y="9164"/>
                    <a:pt x="14751" y="11127"/>
                    <a:pt x="11063" y="11127"/>
                  </a:cubicBezTo>
                  <a:close/>
                  <a:moveTo>
                    <a:pt x="6849" y="6873"/>
                  </a:moveTo>
                  <a:cubicBezTo>
                    <a:pt x="6849" y="8182"/>
                    <a:pt x="8429" y="9491"/>
                    <a:pt x="11063" y="9491"/>
                  </a:cubicBezTo>
                  <a:cubicBezTo>
                    <a:pt x="13171" y="9491"/>
                    <a:pt x="15278" y="8182"/>
                    <a:pt x="15278" y="6873"/>
                  </a:cubicBezTo>
                  <a:cubicBezTo>
                    <a:pt x="15278" y="5564"/>
                    <a:pt x="13171" y="4255"/>
                    <a:pt x="11063" y="4255"/>
                  </a:cubicBezTo>
                  <a:cubicBezTo>
                    <a:pt x="8429" y="4255"/>
                    <a:pt x="6849" y="5564"/>
                    <a:pt x="6849" y="6873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82" name="Shape"/>
            <p:cNvSpPr/>
            <p:nvPr/>
          </p:nvSpPr>
          <p:spPr>
            <a:xfrm>
              <a:off x="9585762" y="8585139"/>
              <a:ext cx="241099" cy="3224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7" h="21210" extrusionOk="0">
                  <a:moveTo>
                    <a:pt x="19324" y="2058"/>
                  </a:moveTo>
                  <a:cubicBezTo>
                    <a:pt x="7849" y="49"/>
                    <a:pt x="7849" y="49"/>
                    <a:pt x="7849" y="49"/>
                  </a:cubicBezTo>
                  <a:cubicBezTo>
                    <a:pt x="6837" y="-202"/>
                    <a:pt x="5487" y="551"/>
                    <a:pt x="5149" y="1556"/>
                  </a:cubicBezTo>
                  <a:cubicBezTo>
                    <a:pt x="87" y="16877"/>
                    <a:pt x="87" y="16877"/>
                    <a:pt x="87" y="16877"/>
                  </a:cubicBezTo>
                  <a:cubicBezTo>
                    <a:pt x="-251" y="17882"/>
                    <a:pt x="424" y="18886"/>
                    <a:pt x="1774" y="19138"/>
                  </a:cubicBezTo>
                  <a:cubicBezTo>
                    <a:pt x="12912" y="21147"/>
                    <a:pt x="12912" y="21147"/>
                    <a:pt x="12912" y="21147"/>
                  </a:cubicBezTo>
                  <a:cubicBezTo>
                    <a:pt x="14262" y="21398"/>
                    <a:pt x="15612" y="20896"/>
                    <a:pt x="15949" y="19891"/>
                  </a:cubicBezTo>
                  <a:cubicBezTo>
                    <a:pt x="21011" y="4319"/>
                    <a:pt x="21011" y="4319"/>
                    <a:pt x="21011" y="4319"/>
                  </a:cubicBezTo>
                  <a:cubicBezTo>
                    <a:pt x="21349" y="3314"/>
                    <a:pt x="20337" y="2310"/>
                    <a:pt x="19324" y="2058"/>
                  </a:cubicBezTo>
                  <a:close/>
                  <a:moveTo>
                    <a:pt x="10212" y="1556"/>
                  </a:moveTo>
                  <a:cubicBezTo>
                    <a:pt x="16624" y="2561"/>
                    <a:pt x="16624" y="2561"/>
                    <a:pt x="16624" y="2561"/>
                  </a:cubicBezTo>
                  <a:cubicBezTo>
                    <a:pt x="16287" y="3063"/>
                    <a:pt x="16287" y="3063"/>
                    <a:pt x="16287" y="3063"/>
                  </a:cubicBezTo>
                  <a:cubicBezTo>
                    <a:pt x="9874" y="2058"/>
                    <a:pt x="9874" y="2058"/>
                    <a:pt x="9874" y="2058"/>
                  </a:cubicBezTo>
                  <a:lnTo>
                    <a:pt x="10212" y="1556"/>
                  </a:lnTo>
                  <a:close/>
                  <a:moveTo>
                    <a:pt x="7849" y="18886"/>
                  </a:moveTo>
                  <a:cubicBezTo>
                    <a:pt x="6837" y="18886"/>
                    <a:pt x="6162" y="18133"/>
                    <a:pt x="6499" y="17379"/>
                  </a:cubicBezTo>
                  <a:cubicBezTo>
                    <a:pt x="6837" y="16877"/>
                    <a:pt x="7512" y="16375"/>
                    <a:pt x="8524" y="16626"/>
                  </a:cubicBezTo>
                  <a:cubicBezTo>
                    <a:pt x="9537" y="16626"/>
                    <a:pt x="9874" y="17379"/>
                    <a:pt x="9874" y="18133"/>
                  </a:cubicBezTo>
                  <a:cubicBezTo>
                    <a:pt x="9537" y="18635"/>
                    <a:pt x="8524" y="19138"/>
                    <a:pt x="7849" y="18886"/>
                  </a:cubicBezTo>
                  <a:close/>
                  <a:moveTo>
                    <a:pt x="15274" y="16626"/>
                  </a:moveTo>
                  <a:cubicBezTo>
                    <a:pt x="2449" y="14114"/>
                    <a:pt x="2449" y="14114"/>
                    <a:pt x="2449" y="14114"/>
                  </a:cubicBezTo>
                  <a:cubicBezTo>
                    <a:pt x="6499" y="2310"/>
                    <a:pt x="6499" y="2310"/>
                    <a:pt x="6499" y="2310"/>
                  </a:cubicBezTo>
                  <a:cubicBezTo>
                    <a:pt x="19324" y="4570"/>
                    <a:pt x="19324" y="4570"/>
                    <a:pt x="19324" y="4570"/>
                  </a:cubicBezTo>
                  <a:lnTo>
                    <a:pt x="15274" y="16626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83" name="Shape"/>
            <p:cNvSpPr/>
            <p:nvPr/>
          </p:nvSpPr>
          <p:spPr>
            <a:xfrm>
              <a:off x="9529716" y="6311443"/>
              <a:ext cx="331524" cy="2502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837" y="3655"/>
                  </a:moveTo>
                  <a:cubicBezTo>
                    <a:pt x="18837" y="0"/>
                    <a:pt x="18837" y="0"/>
                    <a:pt x="1883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9606"/>
                    <a:pt x="0" y="19606"/>
                    <a:pt x="0" y="19606"/>
                  </a:cubicBezTo>
                  <a:cubicBezTo>
                    <a:pt x="0" y="20603"/>
                    <a:pt x="502" y="21600"/>
                    <a:pt x="1256" y="21600"/>
                  </a:cubicBezTo>
                  <a:cubicBezTo>
                    <a:pt x="19591" y="21600"/>
                    <a:pt x="19591" y="21600"/>
                    <a:pt x="19591" y="21600"/>
                  </a:cubicBezTo>
                  <a:cubicBezTo>
                    <a:pt x="20595" y="21600"/>
                    <a:pt x="21600" y="20271"/>
                    <a:pt x="21600" y="18942"/>
                  </a:cubicBezTo>
                  <a:cubicBezTo>
                    <a:pt x="21600" y="3655"/>
                    <a:pt x="21600" y="3655"/>
                    <a:pt x="21600" y="3655"/>
                  </a:cubicBezTo>
                  <a:lnTo>
                    <a:pt x="18837" y="3655"/>
                  </a:lnTo>
                  <a:close/>
                  <a:moveTo>
                    <a:pt x="17581" y="19606"/>
                  </a:moveTo>
                  <a:cubicBezTo>
                    <a:pt x="1256" y="19606"/>
                    <a:pt x="1256" y="19606"/>
                    <a:pt x="1256" y="19606"/>
                  </a:cubicBezTo>
                  <a:cubicBezTo>
                    <a:pt x="1256" y="1662"/>
                    <a:pt x="1256" y="1662"/>
                    <a:pt x="1256" y="1662"/>
                  </a:cubicBezTo>
                  <a:cubicBezTo>
                    <a:pt x="17581" y="1662"/>
                    <a:pt x="17581" y="1662"/>
                    <a:pt x="17581" y="1662"/>
                  </a:cubicBezTo>
                  <a:lnTo>
                    <a:pt x="17581" y="19606"/>
                  </a:lnTo>
                  <a:close/>
                  <a:moveTo>
                    <a:pt x="2512" y="5317"/>
                  </a:moveTo>
                  <a:cubicBezTo>
                    <a:pt x="16074" y="5317"/>
                    <a:pt x="16074" y="5317"/>
                    <a:pt x="16074" y="5317"/>
                  </a:cubicBezTo>
                  <a:cubicBezTo>
                    <a:pt x="16074" y="7311"/>
                    <a:pt x="16074" y="7311"/>
                    <a:pt x="16074" y="7311"/>
                  </a:cubicBezTo>
                  <a:cubicBezTo>
                    <a:pt x="2512" y="7311"/>
                    <a:pt x="2512" y="7311"/>
                    <a:pt x="2512" y="7311"/>
                  </a:cubicBezTo>
                  <a:lnTo>
                    <a:pt x="2512" y="5317"/>
                  </a:lnTo>
                  <a:close/>
                  <a:moveTo>
                    <a:pt x="10800" y="8972"/>
                  </a:moveTo>
                  <a:cubicBezTo>
                    <a:pt x="16074" y="8972"/>
                    <a:pt x="16074" y="8972"/>
                    <a:pt x="16074" y="8972"/>
                  </a:cubicBezTo>
                  <a:cubicBezTo>
                    <a:pt x="16074" y="10634"/>
                    <a:pt x="16074" y="10634"/>
                    <a:pt x="16074" y="10634"/>
                  </a:cubicBezTo>
                  <a:cubicBezTo>
                    <a:pt x="10800" y="10634"/>
                    <a:pt x="10800" y="10634"/>
                    <a:pt x="10800" y="10634"/>
                  </a:cubicBezTo>
                  <a:lnTo>
                    <a:pt x="10800" y="8972"/>
                  </a:lnTo>
                  <a:close/>
                  <a:moveTo>
                    <a:pt x="10800" y="12628"/>
                  </a:moveTo>
                  <a:cubicBezTo>
                    <a:pt x="16074" y="12628"/>
                    <a:pt x="16074" y="12628"/>
                    <a:pt x="16074" y="12628"/>
                  </a:cubicBezTo>
                  <a:cubicBezTo>
                    <a:pt x="16074" y="14289"/>
                    <a:pt x="16074" y="14289"/>
                    <a:pt x="16074" y="14289"/>
                  </a:cubicBezTo>
                  <a:cubicBezTo>
                    <a:pt x="10800" y="14289"/>
                    <a:pt x="10800" y="14289"/>
                    <a:pt x="10800" y="14289"/>
                  </a:cubicBezTo>
                  <a:lnTo>
                    <a:pt x="10800" y="12628"/>
                  </a:lnTo>
                  <a:close/>
                  <a:moveTo>
                    <a:pt x="10800" y="16283"/>
                  </a:moveTo>
                  <a:cubicBezTo>
                    <a:pt x="14819" y="16283"/>
                    <a:pt x="14819" y="16283"/>
                    <a:pt x="14819" y="16283"/>
                  </a:cubicBezTo>
                  <a:cubicBezTo>
                    <a:pt x="14819" y="17945"/>
                    <a:pt x="14819" y="17945"/>
                    <a:pt x="14819" y="17945"/>
                  </a:cubicBezTo>
                  <a:cubicBezTo>
                    <a:pt x="10800" y="17945"/>
                    <a:pt x="10800" y="17945"/>
                    <a:pt x="10800" y="17945"/>
                  </a:cubicBezTo>
                  <a:lnTo>
                    <a:pt x="10800" y="16283"/>
                  </a:lnTo>
                  <a:close/>
                  <a:moveTo>
                    <a:pt x="2512" y="8972"/>
                  </a:moveTo>
                  <a:cubicBezTo>
                    <a:pt x="9293" y="8972"/>
                    <a:pt x="9293" y="8972"/>
                    <a:pt x="9293" y="8972"/>
                  </a:cubicBezTo>
                  <a:cubicBezTo>
                    <a:pt x="9293" y="17945"/>
                    <a:pt x="9293" y="17945"/>
                    <a:pt x="9293" y="17945"/>
                  </a:cubicBezTo>
                  <a:cubicBezTo>
                    <a:pt x="2512" y="17945"/>
                    <a:pt x="2512" y="17945"/>
                    <a:pt x="2512" y="17945"/>
                  </a:cubicBezTo>
                  <a:lnTo>
                    <a:pt x="2512" y="8972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84" name="Shape"/>
            <p:cNvSpPr/>
            <p:nvPr/>
          </p:nvSpPr>
          <p:spPr>
            <a:xfrm>
              <a:off x="9883132" y="5263705"/>
              <a:ext cx="306503" cy="3096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10800" y="21600"/>
                  </a:lnTo>
                  <a:lnTo>
                    <a:pt x="10800" y="0"/>
                  </a:lnTo>
                  <a:lnTo>
                    <a:pt x="0" y="0"/>
                  </a:lnTo>
                  <a:lnTo>
                    <a:pt x="0" y="21600"/>
                  </a:lnTo>
                  <a:close/>
                  <a:moveTo>
                    <a:pt x="6833" y="2836"/>
                  </a:moveTo>
                  <a:lnTo>
                    <a:pt x="9478" y="2836"/>
                  </a:lnTo>
                  <a:lnTo>
                    <a:pt x="9478" y="5455"/>
                  </a:lnTo>
                  <a:lnTo>
                    <a:pt x="6833" y="5455"/>
                  </a:lnTo>
                  <a:lnTo>
                    <a:pt x="6833" y="2836"/>
                  </a:lnTo>
                  <a:close/>
                  <a:moveTo>
                    <a:pt x="6833" y="8073"/>
                  </a:moveTo>
                  <a:lnTo>
                    <a:pt x="9478" y="8073"/>
                  </a:lnTo>
                  <a:lnTo>
                    <a:pt x="9478" y="10909"/>
                  </a:lnTo>
                  <a:lnTo>
                    <a:pt x="6833" y="10909"/>
                  </a:lnTo>
                  <a:lnTo>
                    <a:pt x="6833" y="8073"/>
                  </a:lnTo>
                  <a:close/>
                  <a:moveTo>
                    <a:pt x="6833" y="13527"/>
                  </a:moveTo>
                  <a:lnTo>
                    <a:pt x="9478" y="13527"/>
                  </a:lnTo>
                  <a:lnTo>
                    <a:pt x="9478" y="16145"/>
                  </a:lnTo>
                  <a:lnTo>
                    <a:pt x="6833" y="16145"/>
                  </a:lnTo>
                  <a:lnTo>
                    <a:pt x="6833" y="13527"/>
                  </a:lnTo>
                  <a:close/>
                  <a:moveTo>
                    <a:pt x="1322" y="2836"/>
                  </a:moveTo>
                  <a:lnTo>
                    <a:pt x="3967" y="2836"/>
                  </a:lnTo>
                  <a:lnTo>
                    <a:pt x="3967" y="5455"/>
                  </a:lnTo>
                  <a:lnTo>
                    <a:pt x="1322" y="5455"/>
                  </a:lnTo>
                  <a:lnTo>
                    <a:pt x="1322" y="2836"/>
                  </a:lnTo>
                  <a:close/>
                  <a:moveTo>
                    <a:pt x="1322" y="8073"/>
                  </a:moveTo>
                  <a:lnTo>
                    <a:pt x="3967" y="8073"/>
                  </a:lnTo>
                  <a:lnTo>
                    <a:pt x="3967" y="10909"/>
                  </a:lnTo>
                  <a:lnTo>
                    <a:pt x="1322" y="10909"/>
                  </a:lnTo>
                  <a:lnTo>
                    <a:pt x="1322" y="8073"/>
                  </a:lnTo>
                  <a:close/>
                  <a:moveTo>
                    <a:pt x="1322" y="13527"/>
                  </a:moveTo>
                  <a:lnTo>
                    <a:pt x="3967" y="13527"/>
                  </a:lnTo>
                  <a:lnTo>
                    <a:pt x="3967" y="16145"/>
                  </a:lnTo>
                  <a:lnTo>
                    <a:pt x="1322" y="16145"/>
                  </a:lnTo>
                  <a:lnTo>
                    <a:pt x="1322" y="13527"/>
                  </a:lnTo>
                  <a:close/>
                  <a:moveTo>
                    <a:pt x="12122" y="6764"/>
                  </a:moveTo>
                  <a:lnTo>
                    <a:pt x="21600" y="6764"/>
                  </a:lnTo>
                  <a:lnTo>
                    <a:pt x="21600" y="8073"/>
                  </a:lnTo>
                  <a:lnTo>
                    <a:pt x="12122" y="8073"/>
                  </a:lnTo>
                  <a:lnTo>
                    <a:pt x="12122" y="6764"/>
                  </a:lnTo>
                  <a:close/>
                  <a:moveTo>
                    <a:pt x="12122" y="21600"/>
                  </a:moveTo>
                  <a:lnTo>
                    <a:pt x="14988" y="21600"/>
                  </a:lnTo>
                  <a:lnTo>
                    <a:pt x="14988" y="16145"/>
                  </a:lnTo>
                  <a:lnTo>
                    <a:pt x="18955" y="16145"/>
                  </a:lnTo>
                  <a:lnTo>
                    <a:pt x="18955" y="21600"/>
                  </a:lnTo>
                  <a:lnTo>
                    <a:pt x="21600" y="21600"/>
                  </a:lnTo>
                  <a:lnTo>
                    <a:pt x="21600" y="9382"/>
                  </a:lnTo>
                  <a:lnTo>
                    <a:pt x="12122" y="9382"/>
                  </a:lnTo>
                  <a:lnTo>
                    <a:pt x="12122" y="2160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85" name="Shape"/>
            <p:cNvSpPr/>
            <p:nvPr/>
          </p:nvSpPr>
          <p:spPr>
            <a:xfrm>
              <a:off x="9820581" y="5642142"/>
              <a:ext cx="328396" cy="3252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075" y="6099"/>
                  </a:moveTo>
                  <a:cubicBezTo>
                    <a:pt x="15501" y="1271"/>
                    <a:pt x="15501" y="1271"/>
                    <a:pt x="15501" y="1271"/>
                  </a:cubicBezTo>
                  <a:cubicBezTo>
                    <a:pt x="16772" y="0"/>
                    <a:pt x="16772" y="0"/>
                    <a:pt x="16772" y="0"/>
                  </a:cubicBezTo>
                  <a:cubicBezTo>
                    <a:pt x="21600" y="4828"/>
                    <a:pt x="21600" y="4828"/>
                    <a:pt x="21600" y="4828"/>
                  </a:cubicBezTo>
                  <a:lnTo>
                    <a:pt x="20075" y="6099"/>
                  </a:lnTo>
                  <a:close/>
                  <a:moveTo>
                    <a:pt x="18805" y="7369"/>
                  </a:moveTo>
                  <a:cubicBezTo>
                    <a:pt x="18042" y="14993"/>
                    <a:pt x="18042" y="14993"/>
                    <a:pt x="18042" y="14993"/>
                  </a:cubicBezTo>
                  <a:cubicBezTo>
                    <a:pt x="11944" y="14993"/>
                    <a:pt x="3304" y="21600"/>
                    <a:pt x="3304" y="21600"/>
                  </a:cubicBezTo>
                  <a:cubicBezTo>
                    <a:pt x="2033" y="20584"/>
                    <a:pt x="2033" y="20584"/>
                    <a:pt x="2033" y="20584"/>
                  </a:cubicBezTo>
                  <a:cubicBezTo>
                    <a:pt x="7878" y="14739"/>
                    <a:pt x="7878" y="14739"/>
                    <a:pt x="7878" y="14739"/>
                  </a:cubicBezTo>
                  <a:cubicBezTo>
                    <a:pt x="8132" y="14739"/>
                    <a:pt x="8386" y="14993"/>
                    <a:pt x="8640" y="14993"/>
                  </a:cubicBezTo>
                  <a:cubicBezTo>
                    <a:pt x="9656" y="14993"/>
                    <a:pt x="10673" y="13976"/>
                    <a:pt x="10673" y="12960"/>
                  </a:cubicBezTo>
                  <a:cubicBezTo>
                    <a:pt x="10673" y="11689"/>
                    <a:pt x="9656" y="10927"/>
                    <a:pt x="8640" y="10927"/>
                  </a:cubicBezTo>
                  <a:cubicBezTo>
                    <a:pt x="7624" y="10927"/>
                    <a:pt x="6607" y="11689"/>
                    <a:pt x="6607" y="12960"/>
                  </a:cubicBezTo>
                  <a:cubicBezTo>
                    <a:pt x="6607" y="13214"/>
                    <a:pt x="6607" y="13468"/>
                    <a:pt x="6861" y="13722"/>
                  </a:cubicBezTo>
                  <a:cubicBezTo>
                    <a:pt x="1016" y="19313"/>
                    <a:pt x="1016" y="19313"/>
                    <a:pt x="1016" y="19313"/>
                  </a:cubicBezTo>
                  <a:cubicBezTo>
                    <a:pt x="0" y="18296"/>
                    <a:pt x="0" y="18296"/>
                    <a:pt x="0" y="18296"/>
                  </a:cubicBezTo>
                  <a:cubicBezTo>
                    <a:pt x="0" y="18296"/>
                    <a:pt x="6607" y="9402"/>
                    <a:pt x="6607" y="3304"/>
                  </a:cubicBezTo>
                  <a:cubicBezTo>
                    <a:pt x="13976" y="2795"/>
                    <a:pt x="13976" y="2795"/>
                    <a:pt x="13976" y="2795"/>
                  </a:cubicBezTo>
                  <a:lnTo>
                    <a:pt x="18805" y="7369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86" name="Shape"/>
            <p:cNvSpPr/>
            <p:nvPr/>
          </p:nvSpPr>
          <p:spPr>
            <a:xfrm>
              <a:off x="9526589" y="5254323"/>
              <a:ext cx="293992" cy="2939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868" y="8135"/>
                  </a:moveTo>
                  <a:cubicBezTo>
                    <a:pt x="7294" y="561"/>
                    <a:pt x="7294" y="561"/>
                    <a:pt x="7294" y="561"/>
                  </a:cubicBezTo>
                  <a:cubicBezTo>
                    <a:pt x="8416" y="281"/>
                    <a:pt x="9538" y="0"/>
                    <a:pt x="10940" y="0"/>
                  </a:cubicBezTo>
                  <a:cubicBezTo>
                    <a:pt x="12343" y="0"/>
                    <a:pt x="13745" y="281"/>
                    <a:pt x="14868" y="842"/>
                  </a:cubicBezTo>
                  <a:lnTo>
                    <a:pt x="14868" y="8135"/>
                  </a:lnTo>
                  <a:close/>
                  <a:moveTo>
                    <a:pt x="16270" y="14868"/>
                  </a:moveTo>
                  <a:cubicBezTo>
                    <a:pt x="16270" y="1403"/>
                    <a:pt x="16270" y="1403"/>
                    <a:pt x="16270" y="1403"/>
                  </a:cubicBezTo>
                  <a:cubicBezTo>
                    <a:pt x="19356" y="3366"/>
                    <a:pt x="21600" y="6732"/>
                    <a:pt x="21600" y="10660"/>
                  </a:cubicBezTo>
                  <a:cubicBezTo>
                    <a:pt x="21600" y="12062"/>
                    <a:pt x="21319" y="13465"/>
                    <a:pt x="20758" y="14868"/>
                  </a:cubicBezTo>
                  <a:lnTo>
                    <a:pt x="16270" y="14868"/>
                  </a:lnTo>
                  <a:close/>
                  <a:moveTo>
                    <a:pt x="6732" y="15990"/>
                  </a:moveTo>
                  <a:cubicBezTo>
                    <a:pt x="20197" y="15990"/>
                    <a:pt x="20197" y="15990"/>
                    <a:pt x="20197" y="15990"/>
                  </a:cubicBezTo>
                  <a:cubicBezTo>
                    <a:pt x="18234" y="19356"/>
                    <a:pt x="14868" y="21600"/>
                    <a:pt x="10940" y="21600"/>
                  </a:cubicBezTo>
                  <a:cubicBezTo>
                    <a:pt x="9538" y="21600"/>
                    <a:pt x="8135" y="21319"/>
                    <a:pt x="6732" y="20758"/>
                  </a:cubicBezTo>
                  <a:lnTo>
                    <a:pt x="6732" y="15990"/>
                  </a:lnTo>
                  <a:close/>
                  <a:moveTo>
                    <a:pt x="8977" y="4769"/>
                  </a:moveTo>
                  <a:cubicBezTo>
                    <a:pt x="281" y="13184"/>
                    <a:pt x="281" y="13184"/>
                    <a:pt x="281" y="13184"/>
                  </a:cubicBezTo>
                  <a:cubicBezTo>
                    <a:pt x="281" y="12623"/>
                    <a:pt x="0" y="11501"/>
                    <a:pt x="0" y="10660"/>
                  </a:cubicBezTo>
                  <a:cubicBezTo>
                    <a:pt x="0" y="6732"/>
                    <a:pt x="2244" y="3086"/>
                    <a:pt x="5610" y="1403"/>
                  </a:cubicBezTo>
                  <a:lnTo>
                    <a:pt x="8977" y="4769"/>
                  </a:lnTo>
                  <a:close/>
                  <a:moveTo>
                    <a:pt x="5610" y="10379"/>
                  </a:moveTo>
                  <a:cubicBezTo>
                    <a:pt x="5610" y="20197"/>
                    <a:pt x="5610" y="20197"/>
                    <a:pt x="5610" y="20197"/>
                  </a:cubicBezTo>
                  <a:cubicBezTo>
                    <a:pt x="3366" y="18795"/>
                    <a:pt x="1964" y="17112"/>
                    <a:pt x="1122" y="15148"/>
                  </a:cubicBezTo>
                  <a:lnTo>
                    <a:pt x="5610" y="10379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87" name="Shape"/>
            <p:cNvSpPr/>
            <p:nvPr/>
          </p:nvSpPr>
          <p:spPr>
            <a:xfrm>
              <a:off x="9523461" y="5598356"/>
              <a:ext cx="275227" cy="2283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0" y="21600"/>
                    <a:pt x="0" y="21600"/>
                    <a:pt x="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0"/>
                    <a:pt x="21600" y="0"/>
                    <a:pt x="21600" y="0"/>
                  </a:cubicBezTo>
                  <a:lnTo>
                    <a:pt x="0" y="0"/>
                  </a:lnTo>
                  <a:close/>
                  <a:moveTo>
                    <a:pt x="20100" y="19769"/>
                  </a:moveTo>
                  <a:cubicBezTo>
                    <a:pt x="1200" y="19769"/>
                    <a:pt x="1200" y="19769"/>
                    <a:pt x="1200" y="19769"/>
                  </a:cubicBezTo>
                  <a:cubicBezTo>
                    <a:pt x="1200" y="1831"/>
                    <a:pt x="1200" y="1831"/>
                    <a:pt x="1200" y="1831"/>
                  </a:cubicBezTo>
                  <a:cubicBezTo>
                    <a:pt x="20100" y="1831"/>
                    <a:pt x="20100" y="1831"/>
                    <a:pt x="20100" y="1831"/>
                  </a:cubicBezTo>
                  <a:lnTo>
                    <a:pt x="20100" y="19769"/>
                  </a:lnTo>
                  <a:close/>
                  <a:moveTo>
                    <a:pt x="14700" y="5858"/>
                  </a:moveTo>
                  <a:cubicBezTo>
                    <a:pt x="14700" y="7322"/>
                    <a:pt x="15600" y="8420"/>
                    <a:pt x="16800" y="8420"/>
                  </a:cubicBezTo>
                  <a:cubicBezTo>
                    <a:pt x="18000" y="8420"/>
                    <a:pt x="18900" y="7322"/>
                    <a:pt x="18900" y="5858"/>
                  </a:cubicBezTo>
                  <a:cubicBezTo>
                    <a:pt x="18900" y="4393"/>
                    <a:pt x="18000" y="3295"/>
                    <a:pt x="16800" y="3295"/>
                  </a:cubicBezTo>
                  <a:cubicBezTo>
                    <a:pt x="15600" y="3295"/>
                    <a:pt x="14700" y="4393"/>
                    <a:pt x="14700" y="5858"/>
                  </a:cubicBezTo>
                  <a:close/>
                  <a:moveTo>
                    <a:pt x="18900" y="18305"/>
                  </a:moveTo>
                  <a:cubicBezTo>
                    <a:pt x="2700" y="18305"/>
                    <a:pt x="2700" y="18305"/>
                    <a:pt x="2700" y="18305"/>
                  </a:cubicBezTo>
                  <a:cubicBezTo>
                    <a:pt x="6600" y="5125"/>
                    <a:pt x="6600" y="5125"/>
                    <a:pt x="6600" y="5125"/>
                  </a:cubicBezTo>
                  <a:cubicBezTo>
                    <a:pt x="12000" y="13180"/>
                    <a:pt x="12000" y="13180"/>
                    <a:pt x="12000" y="13180"/>
                  </a:cubicBezTo>
                  <a:cubicBezTo>
                    <a:pt x="14700" y="10983"/>
                    <a:pt x="14700" y="10983"/>
                    <a:pt x="14700" y="10983"/>
                  </a:cubicBezTo>
                  <a:lnTo>
                    <a:pt x="18900" y="18305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88" name="Shape"/>
            <p:cNvSpPr/>
            <p:nvPr/>
          </p:nvSpPr>
          <p:spPr>
            <a:xfrm>
              <a:off x="9426177" y="5911113"/>
              <a:ext cx="257659" cy="3185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134" h="20373" extrusionOk="0">
                  <a:moveTo>
                    <a:pt x="14210" y="0"/>
                  </a:moveTo>
                  <a:cubicBezTo>
                    <a:pt x="10231" y="5645"/>
                    <a:pt x="7389" y="2945"/>
                    <a:pt x="2842" y="6873"/>
                  </a:cubicBezTo>
                  <a:cubicBezTo>
                    <a:pt x="-1137" y="10309"/>
                    <a:pt x="284" y="14482"/>
                    <a:pt x="3410" y="15955"/>
                  </a:cubicBezTo>
                  <a:cubicBezTo>
                    <a:pt x="6821" y="14482"/>
                    <a:pt x="10231" y="11291"/>
                    <a:pt x="12789" y="6627"/>
                  </a:cubicBezTo>
                  <a:cubicBezTo>
                    <a:pt x="12789" y="6627"/>
                    <a:pt x="15063" y="12518"/>
                    <a:pt x="7958" y="18409"/>
                  </a:cubicBezTo>
                  <a:cubicBezTo>
                    <a:pt x="11368" y="21600"/>
                    <a:pt x="17052" y="19391"/>
                    <a:pt x="18758" y="13991"/>
                  </a:cubicBezTo>
                  <a:cubicBezTo>
                    <a:pt x="20463" y="8100"/>
                    <a:pt x="15916" y="2209"/>
                    <a:pt x="14210" y="0"/>
                  </a:cubicBezTo>
                  <a:close/>
                  <a:moveTo>
                    <a:pt x="0" y="19145"/>
                  </a:moveTo>
                  <a:cubicBezTo>
                    <a:pt x="0" y="19391"/>
                    <a:pt x="0" y="20373"/>
                    <a:pt x="1705" y="20373"/>
                  </a:cubicBezTo>
                  <a:cubicBezTo>
                    <a:pt x="2842" y="20373"/>
                    <a:pt x="9095" y="17427"/>
                    <a:pt x="12221" y="10064"/>
                  </a:cubicBezTo>
                  <a:cubicBezTo>
                    <a:pt x="7389" y="17182"/>
                    <a:pt x="568" y="19145"/>
                    <a:pt x="0" y="19145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89" name="Shape"/>
            <p:cNvSpPr/>
            <p:nvPr/>
          </p:nvSpPr>
          <p:spPr>
            <a:xfrm>
              <a:off x="9329551" y="4753911"/>
              <a:ext cx="397203" cy="2971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61" y="1122"/>
                  </a:moveTo>
                  <a:cubicBezTo>
                    <a:pt x="17616" y="561"/>
                    <a:pt x="14260" y="0"/>
                    <a:pt x="10905" y="0"/>
                  </a:cubicBezTo>
                  <a:cubicBezTo>
                    <a:pt x="7340" y="0"/>
                    <a:pt x="3984" y="561"/>
                    <a:pt x="839" y="1122"/>
                  </a:cubicBezTo>
                  <a:cubicBezTo>
                    <a:pt x="419" y="3927"/>
                    <a:pt x="0" y="7294"/>
                    <a:pt x="0" y="10940"/>
                  </a:cubicBezTo>
                  <a:cubicBezTo>
                    <a:pt x="0" y="14587"/>
                    <a:pt x="419" y="17673"/>
                    <a:pt x="839" y="20758"/>
                  </a:cubicBezTo>
                  <a:cubicBezTo>
                    <a:pt x="3984" y="21319"/>
                    <a:pt x="7340" y="21600"/>
                    <a:pt x="10905" y="21600"/>
                  </a:cubicBezTo>
                  <a:cubicBezTo>
                    <a:pt x="14260" y="21600"/>
                    <a:pt x="17616" y="21319"/>
                    <a:pt x="20761" y="20758"/>
                  </a:cubicBezTo>
                  <a:cubicBezTo>
                    <a:pt x="21181" y="17673"/>
                    <a:pt x="21600" y="14587"/>
                    <a:pt x="21600" y="10940"/>
                  </a:cubicBezTo>
                  <a:cubicBezTo>
                    <a:pt x="21600" y="7294"/>
                    <a:pt x="21181" y="3927"/>
                    <a:pt x="20761" y="1122"/>
                  </a:cubicBezTo>
                  <a:close/>
                  <a:moveTo>
                    <a:pt x="8179" y="16270"/>
                  </a:moveTo>
                  <a:cubicBezTo>
                    <a:pt x="8179" y="5610"/>
                    <a:pt x="8179" y="5610"/>
                    <a:pt x="8179" y="5610"/>
                  </a:cubicBezTo>
                  <a:cubicBezTo>
                    <a:pt x="14889" y="10940"/>
                    <a:pt x="14889" y="10940"/>
                    <a:pt x="14889" y="10940"/>
                  </a:cubicBezTo>
                  <a:lnTo>
                    <a:pt x="8179" y="1627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90" name="Shape"/>
            <p:cNvSpPr/>
            <p:nvPr/>
          </p:nvSpPr>
          <p:spPr>
            <a:xfrm>
              <a:off x="9298275" y="6658603"/>
              <a:ext cx="444117" cy="4441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6010"/>
                  </a:moveTo>
                  <a:cubicBezTo>
                    <a:pt x="19534" y="4132"/>
                    <a:pt x="19534" y="4132"/>
                    <a:pt x="19534" y="4132"/>
                  </a:cubicBezTo>
                  <a:cubicBezTo>
                    <a:pt x="15777" y="7889"/>
                    <a:pt x="15777" y="7889"/>
                    <a:pt x="15777" y="7889"/>
                  </a:cubicBezTo>
                  <a:cubicBezTo>
                    <a:pt x="13711" y="5635"/>
                    <a:pt x="13711" y="5635"/>
                    <a:pt x="13711" y="5635"/>
                  </a:cubicBezTo>
                  <a:cubicBezTo>
                    <a:pt x="17468" y="1878"/>
                    <a:pt x="17468" y="1878"/>
                    <a:pt x="17468" y="1878"/>
                  </a:cubicBezTo>
                  <a:cubicBezTo>
                    <a:pt x="15590" y="0"/>
                    <a:pt x="15590" y="0"/>
                    <a:pt x="15590" y="0"/>
                  </a:cubicBezTo>
                  <a:cubicBezTo>
                    <a:pt x="11833" y="3757"/>
                    <a:pt x="11833" y="3757"/>
                    <a:pt x="11833" y="3757"/>
                  </a:cubicBezTo>
                  <a:cubicBezTo>
                    <a:pt x="9391" y="1315"/>
                    <a:pt x="9391" y="1315"/>
                    <a:pt x="9391" y="1315"/>
                  </a:cubicBezTo>
                  <a:cubicBezTo>
                    <a:pt x="7513" y="3193"/>
                    <a:pt x="7513" y="3193"/>
                    <a:pt x="7513" y="3193"/>
                  </a:cubicBezTo>
                  <a:cubicBezTo>
                    <a:pt x="18407" y="13899"/>
                    <a:pt x="18407" y="13899"/>
                    <a:pt x="18407" y="13899"/>
                  </a:cubicBezTo>
                  <a:cubicBezTo>
                    <a:pt x="20097" y="12209"/>
                    <a:pt x="20097" y="12209"/>
                    <a:pt x="20097" y="12209"/>
                  </a:cubicBezTo>
                  <a:cubicBezTo>
                    <a:pt x="17843" y="9767"/>
                    <a:pt x="17843" y="9767"/>
                    <a:pt x="17843" y="9767"/>
                  </a:cubicBezTo>
                  <a:lnTo>
                    <a:pt x="21600" y="6010"/>
                  </a:lnTo>
                  <a:close/>
                  <a:moveTo>
                    <a:pt x="5823" y="15777"/>
                  </a:moveTo>
                  <a:cubicBezTo>
                    <a:pt x="9203" y="19158"/>
                    <a:pt x="13899" y="16529"/>
                    <a:pt x="16717" y="14087"/>
                  </a:cubicBezTo>
                  <a:cubicBezTo>
                    <a:pt x="7325" y="4883"/>
                    <a:pt x="7325" y="4883"/>
                    <a:pt x="7325" y="4883"/>
                  </a:cubicBezTo>
                  <a:cubicBezTo>
                    <a:pt x="5071" y="7701"/>
                    <a:pt x="2254" y="12209"/>
                    <a:pt x="5823" y="15777"/>
                  </a:cubicBezTo>
                  <a:close/>
                  <a:moveTo>
                    <a:pt x="3944" y="14838"/>
                  </a:moveTo>
                  <a:cubicBezTo>
                    <a:pt x="6762" y="17468"/>
                    <a:pt x="6762" y="17468"/>
                    <a:pt x="6762" y="17468"/>
                  </a:cubicBezTo>
                  <a:cubicBezTo>
                    <a:pt x="2630" y="21600"/>
                    <a:pt x="2630" y="21600"/>
                    <a:pt x="2630" y="21600"/>
                  </a:cubicBezTo>
                  <a:cubicBezTo>
                    <a:pt x="0" y="18783"/>
                    <a:pt x="0" y="18783"/>
                    <a:pt x="0" y="18783"/>
                  </a:cubicBezTo>
                  <a:lnTo>
                    <a:pt x="3944" y="14838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91" name="Shape"/>
            <p:cNvSpPr/>
            <p:nvPr/>
          </p:nvSpPr>
          <p:spPr>
            <a:xfrm>
              <a:off x="9226342" y="7196546"/>
              <a:ext cx="325268" cy="3784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976" y="3086"/>
                  </a:moveTo>
                  <a:cubicBezTo>
                    <a:pt x="13976" y="5951"/>
                    <a:pt x="13976" y="5951"/>
                    <a:pt x="13976" y="5951"/>
                  </a:cubicBezTo>
                  <a:cubicBezTo>
                    <a:pt x="14739" y="6171"/>
                    <a:pt x="15755" y="6833"/>
                    <a:pt x="16264" y="7273"/>
                  </a:cubicBezTo>
                  <a:cubicBezTo>
                    <a:pt x="17788" y="8596"/>
                    <a:pt x="18551" y="10359"/>
                    <a:pt x="18551" y="12122"/>
                  </a:cubicBezTo>
                  <a:cubicBezTo>
                    <a:pt x="18551" y="13886"/>
                    <a:pt x="17788" y="15649"/>
                    <a:pt x="16264" y="16971"/>
                  </a:cubicBezTo>
                  <a:cubicBezTo>
                    <a:pt x="14739" y="18073"/>
                    <a:pt x="12960" y="18735"/>
                    <a:pt x="10927" y="18735"/>
                  </a:cubicBezTo>
                  <a:cubicBezTo>
                    <a:pt x="8640" y="18735"/>
                    <a:pt x="6861" y="18073"/>
                    <a:pt x="5336" y="16971"/>
                  </a:cubicBezTo>
                  <a:cubicBezTo>
                    <a:pt x="3812" y="15649"/>
                    <a:pt x="3049" y="13886"/>
                    <a:pt x="3049" y="12122"/>
                  </a:cubicBezTo>
                  <a:cubicBezTo>
                    <a:pt x="3049" y="10359"/>
                    <a:pt x="3812" y="8596"/>
                    <a:pt x="5336" y="7273"/>
                  </a:cubicBezTo>
                  <a:cubicBezTo>
                    <a:pt x="6099" y="6833"/>
                    <a:pt x="6861" y="6171"/>
                    <a:pt x="7624" y="5951"/>
                  </a:cubicBezTo>
                  <a:cubicBezTo>
                    <a:pt x="7624" y="3086"/>
                    <a:pt x="7624" y="3086"/>
                    <a:pt x="7624" y="3086"/>
                  </a:cubicBezTo>
                  <a:cubicBezTo>
                    <a:pt x="3304" y="4188"/>
                    <a:pt x="0" y="7935"/>
                    <a:pt x="0" y="12122"/>
                  </a:cubicBezTo>
                  <a:cubicBezTo>
                    <a:pt x="0" y="17412"/>
                    <a:pt x="4828" y="21600"/>
                    <a:pt x="10927" y="21600"/>
                  </a:cubicBezTo>
                  <a:cubicBezTo>
                    <a:pt x="16772" y="21600"/>
                    <a:pt x="21600" y="17412"/>
                    <a:pt x="21600" y="12122"/>
                  </a:cubicBezTo>
                  <a:cubicBezTo>
                    <a:pt x="21600" y="7935"/>
                    <a:pt x="18551" y="4188"/>
                    <a:pt x="13976" y="3086"/>
                  </a:cubicBezTo>
                  <a:close/>
                  <a:moveTo>
                    <a:pt x="9402" y="0"/>
                  </a:moveTo>
                  <a:cubicBezTo>
                    <a:pt x="12452" y="0"/>
                    <a:pt x="12452" y="0"/>
                    <a:pt x="12452" y="0"/>
                  </a:cubicBezTo>
                  <a:cubicBezTo>
                    <a:pt x="12452" y="10800"/>
                    <a:pt x="12452" y="10800"/>
                    <a:pt x="12452" y="10800"/>
                  </a:cubicBezTo>
                  <a:cubicBezTo>
                    <a:pt x="9402" y="10800"/>
                    <a:pt x="9402" y="10800"/>
                    <a:pt x="9402" y="10800"/>
                  </a:cubicBezTo>
                  <a:lnTo>
                    <a:pt x="9402" y="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92" name="Shape"/>
            <p:cNvSpPr/>
            <p:nvPr/>
          </p:nvSpPr>
          <p:spPr>
            <a:xfrm>
              <a:off x="9263872" y="6314570"/>
              <a:ext cx="178273" cy="3065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0" y="0"/>
                  </a:lnTo>
                  <a:lnTo>
                    <a:pt x="6063" y="0"/>
                  </a:lnTo>
                  <a:lnTo>
                    <a:pt x="6063" y="9698"/>
                  </a:lnTo>
                  <a:lnTo>
                    <a:pt x="21600" y="882"/>
                  </a:lnTo>
                  <a:lnTo>
                    <a:pt x="21600" y="20498"/>
                  </a:lnTo>
                  <a:lnTo>
                    <a:pt x="6063" y="11682"/>
                  </a:lnTo>
                  <a:lnTo>
                    <a:pt x="6063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93" name="Shape"/>
            <p:cNvSpPr/>
            <p:nvPr/>
          </p:nvSpPr>
          <p:spPr>
            <a:xfrm>
              <a:off x="9154407" y="5126092"/>
              <a:ext cx="337779" cy="3002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400" y="0"/>
                  </a:moveTo>
                  <a:cubicBezTo>
                    <a:pt x="16200" y="0"/>
                    <a:pt x="16200" y="0"/>
                    <a:pt x="16200" y="0"/>
                  </a:cubicBezTo>
                  <a:cubicBezTo>
                    <a:pt x="16200" y="3046"/>
                    <a:pt x="16200" y="3046"/>
                    <a:pt x="16200" y="3046"/>
                  </a:cubicBezTo>
                  <a:cubicBezTo>
                    <a:pt x="5400" y="3046"/>
                    <a:pt x="5400" y="3046"/>
                    <a:pt x="5400" y="3046"/>
                  </a:cubicBezTo>
                  <a:lnTo>
                    <a:pt x="5400" y="0"/>
                  </a:lnTo>
                  <a:close/>
                  <a:moveTo>
                    <a:pt x="20373" y="4708"/>
                  </a:moveTo>
                  <a:cubicBezTo>
                    <a:pt x="1227" y="4708"/>
                    <a:pt x="1227" y="4708"/>
                    <a:pt x="1227" y="4708"/>
                  </a:cubicBezTo>
                  <a:cubicBezTo>
                    <a:pt x="491" y="4708"/>
                    <a:pt x="0" y="5262"/>
                    <a:pt x="0" y="6092"/>
                  </a:cubicBezTo>
                  <a:cubicBezTo>
                    <a:pt x="0" y="13846"/>
                    <a:pt x="0" y="13846"/>
                    <a:pt x="0" y="13846"/>
                  </a:cubicBezTo>
                  <a:cubicBezTo>
                    <a:pt x="0" y="14677"/>
                    <a:pt x="491" y="15231"/>
                    <a:pt x="1227" y="15231"/>
                  </a:cubicBezTo>
                  <a:cubicBezTo>
                    <a:pt x="5400" y="15231"/>
                    <a:pt x="5400" y="15231"/>
                    <a:pt x="5400" y="15231"/>
                  </a:cubicBezTo>
                  <a:cubicBezTo>
                    <a:pt x="5400" y="21600"/>
                    <a:pt x="5400" y="21600"/>
                    <a:pt x="5400" y="21600"/>
                  </a:cubicBezTo>
                  <a:cubicBezTo>
                    <a:pt x="16200" y="21600"/>
                    <a:pt x="16200" y="21600"/>
                    <a:pt x="16200" y="21600"/>
                  </a:cubicBezTo>
                  <a:cubicBezTo>
                    <a:pt x="16200" y="15231"/>
                    <a:pt x="16200" y="15231"/>
                    <a:pt x="16200" y="15231"/>
                  </a:cubicBezTo>
                  <a:cubicBezTo>
                    <a:pt x="20373" y="15231"/>
                    <a:pt x="20373" y="15231"/>
                    <a:pt x="20373" y="15231"/>
                  </a:cubicBezTo>
                  <a:cubicBezTo>
                    <a:pt x="21109" y="15231"/>
                    <a:pt x="21600" y="14677"/>
                    <a:pt x="21600" y="13846"/>
                  </a:cubicBezTo>
                  <a:cubicBezTo>
                    <a:pt x="21600" y="6092"/>
                    <a:pt x="21600" y="6092"/>
                    <a:pt x="21600" y="6092"/>
                  </a:cubicBezTo>
                  <a:cubicBezTo>
                    <a:pt x="21600" y="5262"/>
                    <a:pt x="21109" y="4708"/>
                    <a:pt x="20373" y="4708"/>
                  </a:cubicBezTo>
                  <a:close/>
                  <a:moveTo>
                    <a:pt x="14727" y="19938"/>
                  </a:moveTo>
                  <a:cubicBezTo>
                    <a:pt x="6627" y="19938"/>
                    <a:pt x="6627" y="19938"/>
                    <a:pt x="6627" y="19938"/>
                  </a:cubicBezTo>
                  <a:cubicBezTo>
                    <a:pt x="6627" y="12185"/>
                    <a:pt x="6627" y="12185"/>
                    <a:pt x="6627" y="12185"/>
                  </a:cubicBezTo>
                  <a:cubicBezTo>
                    <a:pt x="14727" y="12185"/>
                    <a:pt x="14727" y="12185"/>
                    <a:pt x="14727" y="12185"/>
                  </a:cubicBezTo>
                  <a:lnTo>
                    <a:pt x="14727" y="19938"/>
                  </a:lnTo>
                  <a:close/>
                  <a:moveTo>
                    <a:pt x="20618" y="6923"/>
                  </a:moveTo>
                  <a:cubicBezTo>
                    <a:pt x="20618" y="7477"/>
                    <a:pt x="20127" y="8031"/>
                    <a:pt x="19636" y="8031"/>
                  </a:cubicBezTo>
                  <a:cubicBezTo>
                    <a:pt x="19145" y="8031"/>
                    <a:pt x="18655" y="7477"/>
                    <a:pt x="18655" y="6923"/>
                  </a:cubicBezTo>
                  <a:cubicBezTo>
                    <a:pt x="18655" y="6369"/>
                    <a:pt x="19145" y="5815"/>
                    <a:pt x="19636" y="5815"/>
                  </a:cubicBezTo>
                  <a:cubicBezTo>
                    <a:pt x="20127" y="5815"/>
                    <a:pt x="20618" y="6369"/>
                    <a:pt x="20618" y="6923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94" name="Shape"/>
            <p:cNvSpPr/>
            <p:nvPr/>
          </p:nvSpPr>
          <p:spPr>
            <a:xfrm>
              <a:off x="9163790" y="5488891"/>
              <a:ext cx="293993" cy="3096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611" y="0"/>
                  </a:moveTo>
                  <a:cubicBezTo>
                    <a:pt x="2274" y="0"/>
                    <a:pt x="2274" y="0"/>
                    <a:pt x="2274" y="0"/>
                  </a:cubicBezTo>
                  <a:cubicBezTo>
                    <a:pt x="1137" y="0"/>
                    <a:pt x="0" y="800"/>
                    <a:pt x="0" y="1867"/>
                  </a:cubicBezTo>
                  <a:cubicBezTo>
                    <a:pt x="0" y="19467"/>
                    <a:pt x="0" y="19467"/>
                    <a:pt x="0" y="19467"/>
                  </a:cubicBezTo>
                  <a:cubicBezTo>
                    <a:pt x="0" y="20533"/>
                    <a:pt x="1137" y="21600"/>
                    <a:pt x="2274" y="21600"/>
                  </a:cubicBezTo>
                  <a:cubicBezTo>
                    <a:pt x="19611" y="21600"/>
                    <a:pt x="19611" y="21600"/>
                    <a:pt x="19611" y="21600"/>
                  </a:cubicBezTo>
                  <a:cubicBezTo>
                    <a:pt x="20747" y="21600"/>
                    <a:pt x="21600" y="20533"/>
                    <a:pt x="21600" y="19467"/>
                  </a:cubicBezTo>
                  <a:cubicBezTo>
                    <a:pt x="21600" y="1867"/>
                    <a:pt x="21600" y="1867"/>
                    <a:pt x="21600" y="1867"/>
                  </a:cubicBezTo>
                  <a:cubicBezTo>
                    <a:pt x="21600" y="800"/>
                    <a:pt x="20747" y="0"/>
                    <a:pt x="19611" y="0"/>
                  </a:cubicBezTo>
                  <a:close/>
                  <a:moveTo>
                    <a:pt x="18758" y="18667"/>
                  </a:moveTo>
                  <a:cubicBezTo>
                    <a:pt x="3126" y="18667"/>
                    <a:pt x="3126" y="18667"/>
                    <a:pt x="3126" y="18667"/>
                  </a:cubicBezTo>
                  <a:cubicBezTo>
                    <a:pt x="3126" y="2667"/>
                    <a:pt x="3126" y="2667"/>
                    <a:pt x="3126" y="2667"/>
                  </a:cubicBezTo>
                  <a:cubicBezTo>
                    <a:pt x="18758" y="2667"/>
                    <a:pt x="18758" y="2667"/>
                    <a:pt x="18758" y="2667"/>
                  </a:cubicBezTo>
                  <a:lnTo>
                    <a:pt x="18758" y="18667"/>
                  </a:lnTo>
                  <a:close/>
                  <a:moveTo>
                    <a:pt x="5968" y="12000"/>
                  </a:moveTo>
                  <a:cubicBezTo>
                    <a:pt x="15916" y="12000"/>
                    <a:pt x="15916" y="12000"/>
                    <a:pt x="15916" y="12000"/>
                  </a:cubicBezTo>
                  <a:cubicBezTo>
                    <a:pt x="15916" y="13333"/>
                    <a:pt x="15916" y="13333"/>
                    <a:pt x="15916" y="13333"/>
                  </a:cubicBezTo>
                  <a:cubicBezTo>
                    <a:pt x="5968" y="13333"/>
                    <a:pt x="5968" y="13333"/>
                    <a:pt x="5968" y="13333"/>
                  </a:cubicBezTo>
                  <a:lnTo>
                    <a:pt x="5968" y="12000"/>
                  </a:lnTo>
                  <a:close/>
                  <a:moveTo>
                    <a:pt x="5968" y="14667"/>
                  </a:moveTo>
                  <a:cubicBezTo>
                    <a:pt x="15916" y="14667"/>
                    <a:pt x="15916" y="14667"/>
                    <a:pt x="15916" y="14667"/>
                  </a:cubicBezTo>
                  <a:cubicBezTo>
                    <a:pt x="15916" y="16000"/>
                    <a:pt x="15916" y="16000"/>
                    <a:pt x="15916" y="16000"/>
                  </a:cubicBezTo>
                  <a:cubicBezTo>
                    <a:pt x="5968" y="16000"/>
                    <a:pt x="5968" y="16000"/>
                    <a:pt x="5968" y="16000"/>
                  </a:cubicBezTo>
                  <a:lnTo>
                    <a:pt x="5968" y="14667"/>
                  </a:lnTo>
                  <a:close/>
                  <a:moveTo>
                    <a:pt x="7389" y="5867"/>
                  </a:moveTo>
                  <a:cubicBezTo>
                    <a:pt x="7389" y="7200"/>
                    <a:pt x="8242" y="8000"/>
                    <a:pt x="9379" y="8000"/>
                  </a:cubicBezTo>
                  <a:cubicBezTo>
                    <a:pt x="10516" y="8000"/>
                    <a:pt x="11653" y="7200"/>
                    <a:pt x="11653" y="5867"/>
                  </a:cubicBezTo>
                  <a:cubicBezTo>
                    <a:pt x="11653" y="4800"/>
                    <a:pt x="10516" y="4000"/>
                    <a:pt x="9379" y="4000"/>
                  </a:cubicBezTo>
                  <a:cubicBezTo>
                    <a:pt x="8242" y="4000"/>
                    <a:pt x="7389" y="4800"/>
                    <a:pt x="7389" y="5867"/>
                  </a:cubicBezTo>
                  <a:close/>
                  <a:moveTo>
                    <a:pt x="10800" y="8000"/>
                  </a:moveTo>
                  <a:cubicBezTo>
                    <a:pt x="7958" y="8000"/>
                    <a:pt x="7958" y="8000"/>
                    <a:pt x="7958" y="8000"/>
                  </a:cubicBezTo>
                  <a:cubicBezTo>
                    <a:pt x="6821" y="8000"/>
                    <a:pt x="5968" y="8533"/>
                    <a:pt x="5968" y="9333"/>
                  </a:cubicBezTo>
                  <a:cubicBezTo>
                    <a:pt x="5968" y="10667"/>
                    <a:pt x="5968" y="10667"/>
                    <a:pt x="5968" y="10667"/>
                  </a:cubicBezTo>
                  <a:cubicBezTo>
                    <a:pt x="13074" y="10667"/>
                    <a:pt x="13074" y="10667"/>
                    <a:pt x="13074" y="10667"/>
                  </a:cubicBezTo>
                  <a:cubicBezTo>
                    <a:pt x="13074" y="9333"/>
                    <a:pt x="13074" y="9333"/>
                    <a:pt x="13074" y="9333"/>
                  </a:cubicBezTo>
                  <a:cubicBezTo>
                    <a:pt x="13074" y="8533"/>
                    <a:pt x="11937" y="8000"/>
                    <a:pt x="10800" y="800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95" name="Shape"/>
            <p:cNvSpPr/>
            <p:nvPr/>
          </p:nvSpPr>
          <p:spPr>
            <a:xfrm>
              <a:off x="9426506" y="4406750"/>
              <a:ext cx="300248" cy="3002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250" y="0"/>
                  </a:moveTo>
                  <a:lnTo>
                    <a:pt x="9450" y="2025"/>
                  </a:lnTo>
                  <a:lnTo>
                    <a:pt x="11250" y="4050"/>
                  </a:lnTo>
                  <a:lnTo>
                    <a:pt x="6525" y="9450"/>
                  </a:lnTo>
                  <a:lnTo>
                    <a:pt x="1800" y="9450"/>
                  </a:lnTo>
                  <a:lnTo>
                    <a:pt x="5850" y="13050"/>
                  </a:lnTo>
                  <a:lnTo>
                    <a:pt x="0" y="20925"/>
                  </a:lnTo>
                  <a:lnTo>
                    <a:pt x="0" y="21600"/>
                  </a:lnTo>
                  <a:lnTo>
                    <a:pt x="900" y="21600"/>
                  </a:lnTo>
                  <a:lnTo>
                    <a:pt x="8325" y="15975"/>
                  </a:lnTo>
                  <a:lnTo>
                    <a:pt x="12150" y="19350"/>
                  </a:lnTo>
                  <a:lnTo>
                    <a:pt x="12150" y="14850"/>
                  </a:lnTo>
                  <a:lnTo>
                    <a:pt x="17325" y="10125"/>
                  </a:lnTo>
                  <a:lnTo>
                    <a:pt x="19350" y="12375"/>
                  </a:lnTo>
                  <a:lnTo>
                    <a:pt x="21600" y="10125"/>
                  </a:lnTo>
                  <a:lnTo>
                    <a:pt x="11250" y="0"/>
                  </a:lnTo>
                  <a:close/>
                  <a:moveTo>
                    <a:pt x="9450" y="11475"/>
                  </a:moveTo>
                  <a:lnTo>
                    <a:pt x="8100" y="10125"/>
                  </a:lnTo>
                  <a:lnTo>
                    <a:pt x="12600" y="5400"/>
                  </a:lnTo>
                  <a:lnTo>
                    <a:pt x="14175" y="6750"/>
                  </a:lnTo>
                  <a:lnTo>
                    <a:pt x="9450" y="11475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96" name="Shape"/>
            <p:cNvSpPr/>
            <p:nvPr/>
          </p:nvSpPr>
          <p:spPr>
            <a:xfrm>
              <a:off x="9295148" y="3577944"/>
              <a:ext cx="297121" cy="2032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769" y="8151"/>
                  </a:moveTo>
                  <a:cubicBezTo>
                    <a:pt x="7294" y="8151"/>
                    <a:pt x="9538" y="11004"/>
                    <a:pt x="9538" y="14672"/>
                  </a:cubicBezTo>
                  <a:cubicBezTo>
                    <a:pt x="9538" y="18747"/>
                    <a:pt x="7294" y="21600"/>
                    <a:pt x="4769" y="21600"/>
                  </a:cubicBezTo>
                  <a:cubicBezTo>
                    <a:pt x="2244" y="21600"/>
                    <a:pt x="0" y="18747"/>
                    <a:pt x="0" y="14672"/>
                  </a:cubicBezTo>
                  <a:cubicBezTo>
                    <a:pt x="0" y="13857"/>
                    <a:pt x="0" y="13857"/>
                    <a:pt x="0" y="13857"/>
                  </a:cubicBezTo>
                  <a:cubicBezTo>
                    <a:pt x="0" y="6521"/>
                    <a:pt x="4208" y="0"/>
                    <a:pt x="9538" y="0"/>
                  </a:cubicBezTo>
                  <a:cubicBezTo>
                    <a:pt x="9538" y="4075"/>
                    <a:pt x="9538" y="4075"/>
                    <a:pt x="9538" y="4075"/>
                  </a:cubicBezTo>
                  <a:cubicBezTo>
                    <a:pt x="7574" y="4075"/>
                    <a:pt x="5891" y="5298"/>
                    <a:pt x="4769" y="6928"/>
                  </a:cubicBezTo>
                  <a:cubicBezTo>
                    <a:pt x="4488" y="7336"/>
                    <a:pt x="4208" y="7743"/>
                    <a:pt x="3927" y="8151"/>
                  </a:cubicBezTo>
                  <a:cubicBezTo>
                    <a:pt x="4208" y="8151"/>
                    <a:pt x="4488" y="8151"/>
                    <a:pt x="4769" y="8151"/>
                  </a:cubicBezTo>
                  <a:close/>
                  <a:moveTo>
                    <a:pt x="16831" y="8151"/>
                  </a:moveTo>
                  <a:cubicBezTo>
                    <a:pt x="19636" y="8151"/>
                    <a:pt x="21600" y="11004"/>
                    <a:pt x="21600" y="14672"/>
                  </a:cubicBezTo>
                  <a:cubicBezTo>
                    <a:pt x="21600" y="18747"/>
                    <a:pt x="19636" y="21600"/>
                    <a:pt x="16831" y="21600"/>
                  </a:cubicBezTo>
                  <a:cubicBezTo>
                    <a:pt x="14306" y="21600"/>
                    <a:pt x="12062" y="18747"/>
                    <a:pt x="12062" y="14672"/>
                  </a:cubicBezTo>
                  <a:cubicBezTo>
                    <a:pt x="12062" y="13857"/>
                    <a:pt x="12062" y="13857"/>
                    <a:pt x="12062" y="13857"/>
                  </a:cubicBezTo>
                  <a:cubicBezTo>
                    <a:pt x="12062" y="6521"/>
                    <a:pt x="16270" y="0"/>
                    <a:pt x="21600" y="0"/>
                  </a:cubicBezTo>
                  <a:cubicBezTo>
                    <a:pt x="21600" y="4075"/>
                    <a:pt x="21600" y="4075"/>
                    <a:pt x="21600" y="4075"/>
                  </a:cubicBezTo>
                  <a:cubicBezTo>
                    <a:pt x="19917" y="4075"/>
                    <a:pt x="18234" y="5298"/>
                    <a:pt x="16831" y="6928"/>
                  </a:cubicBezTo>
                  <a:cubicBezTo>
                    <a:pt x="16551" y="7336"/>
                    <a:pt x="16270" y="7743"/>
                    <a:pt x="16270" y="8151"/>
                  </a:cubicBezTo>
                  <a:cubicBezTo>
                    <a:pt x="16270" y="8151"/>
                    <a:pt x="16551" y="8151"/>
                    <a:pt x="16831" y="8151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97" name="Shape"/>
            <p:cNvSpPr/>
            <p:nvPr/>
          </p:nvSpPr>
          <p:spPr>
            <a:xfrm>
              <a:off x="9278293" y="4081483"/>
              <a:ext cx="404675" cy="4378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12" h="21600" extrusionOk="0">
                  <a:moveTo>
                    <a:pt x="11452" y="5495"/>
                  </a:moveTo>
                  <a:cubicBezTo>
                    <a:pt x="12352" y="0"/>
                    <a:pt x="12352" y="0"/>
                    <a:pt x="12352" y="0"/>
                  </a:cubicBezTo>
                  <a:cubicBezTo>
                    <a:pt x="19012" y="9853"/>
                    <a:pt x="19012" y="9853"/>
                    <a:pt x="19012" y="9853"/>
                  </a:cubicBezTo>
                  <a:cubicBezTo>
                    <a:pt x="9652" y="17053"/>
                    <a:pt x="9652" y="17053"/>
                    <a:pt x="9652" y="17053"/>
                  </a:cubicBezTo>
                  <a:cubicBezTo>
                    <a:pt x="10552" y="11368"/>
                    <a:pt x="10552" y="11368"/>
                    <a:pt x="10552" y="11368"/>
                  </a:cubicBezTo>
                  <a:cubicBezTo>
                    <a:pt x="1192" y="9663"/>
                    <a:pt x="652" y="16674"/>
                    <a:pt x="2272" y="21600"/>
                  </a:cubicBezTo>
                  <a:cubicBezTo>
                    <a:pt x="-2588" y="13832"/>
                    <a:pt x="292" y="3411"/>
                    <a:pt x="11452" y="5495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98" name="Shape"/>
            <p:cNvSpPr/>
            <p:nvPr/>
          </p:nvSpPr>
          <p:spPr>
            <a:xfrm>
              <a:off x="9323296" y="3809384"/>
              <a:ext cx="287738" cy="303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330" y="21600"/>
                  </a:moveTo>
                  <a:lnTo>
                    <a:pt x="10330" y="11802"/>
                  </a:lnTo>
                  <a:lnTo>
                    <a:pt x="0" y="21600"/>
                  </a:lnTo>
                  <a:lnTo>
                    <a:pt x="0" y="0"/>
                  </a:lnTo>
                  <a:lnTo>
                    <a:pt x="10330" y="9798"/>
                  </a:lnTo>
                  <a:lnTo>
                    <a:pt x="10330" y="0"/>
                  </a:lnTo>
                  <a:lnTo>
                    <a:pt x="21600" y="10911"/>
                  </a:lnTo>
                  <a:lnTo>
                    <a:pt x="10330" y="2160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99" name="Shape"/>
            <p:cNvSpPr/>
            <p:nvPr/>
          </p:nvSpPr>
          <p:spPr>
            <a:xfrm>
              <a:off x="9026176" y="5879838"/>
              <a:ext cx="365928" cy="3627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8043"/>
                  </a:moveTo>
                  <a:cubicBezTo>
                    <a:pt x="13642" y="8043"/>
                    <a:pt x="13642" y="8043"/>
                    <a:pt x="13642" y="8043"/>
                  </a:cubicBezTo>
                  <a:cubicBezTo>
                    <a:pt x="16598" y="5055"/>
                    <a:pt x="16598" y="5055"/>
                    <a:pt x="16598" y="5055"/>
                  </a:cubicBezTo>
                  <a:cubicBezTo>
                    <a:pt x="15006" y="3447"/>
                    <a:pt x="12960" y="2757"/>
                    <a:pt x="10914" y="2757"/>
                  </a:cubicBezTo>
                  <a:cubicBezTo>
                    <a:pt x="8640" y="2757"/>
                    <a:pt x="6594" y="3447"/>
                    <a:pt x="5229" y="5055"/>
                  </a:cubicBezTo>
                  <a:cubicBezTo>
                    <a:pt x="3638" y="6664"/>
                    <a:pt x="2728" y="8732"/>
                    <a:pt x="2728" y="10800"/>
                  </a:cubicBezTo>
                  <a:cubicBezTo>
                    <a:pt x="2728" y="13098"/>
                    <a:pt x="3638" y="14936"/>
                    <a:pt x="5229" y="16545"/>
                  </a:cubicBezTo>
                  <a:cubicBezTo>
                    <a:pt x="6594" y="18153"/>
                    <a:pt x="8640" y="19072"/>
                    <a:pt x="10914" y="19072"/>
                  </a:cubicBezTo>
                  <a:cubicBezTo>
                    <a:pt x="12960" y="19072"/>
                    <a:pt x="15006" y="18153"/>
                    <a:pt x="16598" y="16545"/>
                  </a:cubicBezTo>
                  <a:cubicBezTo>
                    <a:pt x="16598" y="16545"/>
                    <a:pt x="16825" y="16315"/>
                    <a:pt x="16825" y="16085"/>
                  </a:cubicBezTo>
                  <a:cubicBezTo>
                    <a:pt x="18872" y="17923"/>
                    <a:pt x="18872" y="17923"/>
                    <a:pt x="18872" y="17923"/>
                  </a:cubicBezTo>
                  <a:cubicBezTo>
                    <a:pt x="17053" y="20221"/>
                    <a:pt x="14097" y="21600"/>
                    <a:pt x="10914" y="21600"/>
                  </a:cubicBezTo>
                  <a:cubicBezTo>
                    <a:pt x="5002" y="21600"/>
                    <a:pt x="0" y="16774"/>
                    <a:pt x="0" y="10800"/>
                  </a:cubicBezTo>
                  <a:cubicBezTo>
                    <a:pt x="0" y="4826"/>
                    <a:pt x="5002" y="0"/>
                    <a:pt x="10914" y="0"/>
                  </a:cubicBezTo>
                  <a:cubicBezTo>
                    <a:pt x="13869" y="0"/>
                    <a:pt x="16598" y="1149"/>
                    <a:pt x="18417" y="3217"/>
                  </a:cubicBezTo>
                  <a:cubicBezTo>
                    <a:pt x="21600" y="0"/>
                    <a:pt x="21600" y="0"/>
                    <a:pt x="21600" y="0"/>
                  </a:cubicBezTo>
                  <a:lnTo>
                    <a:pt x="21600" y="8043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00" name="Shape"/>
            <p:cNvSpPr/>
            <p:nvPr/>
          </p:nvSpPr>
          <p:spPr>
            <a:xfrm>
              <a:off x="8860415" y="4675722"/>
              <a:ext cx="400331" cy="4003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862" y="0"/>
                  </a:moveTo>
                  <a:cubicBezTo>
                    <a:pt x="3531" y="0"/>
                    <a:pt x="3531" y="0"/>
                    <a:pt x="3531" y="0"/>
                  </a:cubicBezTo>
                  <a:cubicBezTo>
                    <a:pt x="1454" y="0"/>
                    <a:pt x="0" y="1662"/>
                    <a:pt x="0" y="3738"/>
                  </a:cubicBezTo>
                  <a:cubicBezTo>
                    <a:pt x="0" y="18069"/>
                    <a:pt x="0" y="18069"/>
                    <a:pt x="0" y="18069"/>
                  </a:cubicBezTo>
                  <a:cubicBezTo>
                    <a:pt x="0" y="20146"/>
                    <a:pt x="1454" y="21600"/>
                    <a:pt x="3531" y="21600"/>
                  </a:cubicBezTo>
                  <a:cubicBezTo>
                    <a:pt x="17862" y="21600"/>
                    <a:pt x="17862" y="21600"/>
                    <a:pt x="17862" y="21600"/>
                  </a:cubicBezTo>
                  <a:cubicBezTo>
                    <a:pt x="19938" y="21600"/>
                    <a:pt x="21600" y="20146"/>
                    <a:pt x="21600" y="18069"/>
                  </a:cubicBezTo>
                  <a:cubicBezTo>
                    <a:pt x="21600" y="3738"/>
                    <a:pt x="21600" y="3738"/>
                    <a:pt x="21600" y="3738"/>
                  </a:cubicBezTo>
                  <a:cubicBezTo>
                    <a:pt x="21600" y="1662"/>
                    <a:pt x="19938" y="0"/>
                    <a:pt x="17862" y="0"/>
                  </a:cubicBezTo>
                  <a:close/>
                  <a:moveTo>
                    <a:pt x="5815" y="17654"/>
                  </a:moveTo>
                  <a:cubicBezTo>
                    <a:pt x="4777" y="17654"/>
                    <a:pt x="3946" y="16823"/>
                    <a:pt x="3946" y="15785"/>
                  </a:cubicBezTo>
                  <a:cubicBezTo>
                    <a:pt x="3946" y="14746"/>
                    <a:pt x="4777" y="13915"/>
                    <a:pt x="5815" y="13915"/>
                  </a:cubicBezTo>
                  <a:cubicBezTo>
                    <a:pt x="6854" y="13915"/>
                    <a:pt x="7685" y="14746"/>
                    <a:pt x="7685" y="15785"/>
                  </a:cubicBezTo>
                  <a:cubicBezTo>
                    <a:pt x="7685" y="16823"/>
                    <a:pt x="6854" y="17654"/>
                    <a:pt x="5815" y="17654"/>
                  </a:cubicBezTo>
                  <a:close/>
                  <a:moveTo>
                    <a:pt x="10385" y="17654"/>
                  </a:moveTo>
                  <a:cubicBezTo>
                    <a:pt x="10385" y="15992"/>
                    <a:pt x="9762" y="14331"/>
                    <a:pt x="8515" y="13085"/>
                  </a:cubicBezTo>
                  <a:cubicBezTo>
                    <a:pt x="7269" y="11838"/>
                    <a:pt x="5608" y="11215"/>
                    <a:pt x="3946" y="11215"/>
                  </a:cubicBezTo>
                  <a:cubicBezTo>
                    <a:pt x="3946" y="8515"/>
                    <a:pt x="3946" y="8515"/>
                    <a:pt x="3946" y="8515"/>
                  </a:cubicBezTo>
                  <a:cubicBezTo>
                    <a:pt x="8931" y="8515"/>
                    <a:pt x="13085" y="12669"/>
                    <a:pt x="13085" y="17654"/>
                  </a:cubicBezTo>
                  <a:cubicBezTo>
                    <a:pt x="10385" y="17654"/>
                    <a:pt x="10385" y="17654"/>
                    <a:pt x="10385" y="17654"/>
                  </a:cubicBezTo>
                  <a:close/>
                  <a:moveTo>
                    <a:pt x="15162" y="17654"/>
                  </a:moveTo>
                  <a:cubicBezTo>
                    <a:pt x="15162" y="11423"/>
                    <a:pt x="10177" y="6438"/>
                    <a:pt x="3946" y="6438"/>
                  </a:cubicBezTo>
                  <a:cubicBezTo>
                    <a:pt x="3946" y="3738"/>
                    <a:pt x="3946" y="3738"/>
                    <a:pt x="3946" y="3738"/>
                  </a:cubicBezTo>
                  <a:cubicBezTo>
                    <a:pt x="11631" y="3738"/>
                    <a:pt x="17862" y="9969"/>
                    <a:pt x="17862" y="17654"/>
                  </a:cubicBezTo>
                  <a:cubicBezTo>
                    <a:pt x="15162" y="17654"/>
                    <a:pt x="15162" y="17654"/>
                    <a:pt x="15162" y="17654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01" name="Shape"/>
            <p:cNvSpPr/>
            <p:nvPr/>
          </p:nvSpPr>
          <p:spPr>
            <a:xfrm>
              <a:off x="8826012" y="6236381"/>
              <a:ext cx="369055" cy="3940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482"/>
                  </a:moveTo>
                  <a:cubicBezTo>
                    <a:pt x="10350" y="1482"/>
                    <a:pt x="9675" y="1482"/>
                    <a:pt x="9225" y="1482"/>
                  </a:cubicBezTo>
                  <a:cubicBezTo>
                    <a:pt x="9225" y="1482"/>
                    <a:pt x="9225" y="1482"/>
                    <a:pt x="9225" y="1482"/>
                  </a:cubicBezTo>
                  <a:cubicBezTo>
                    <a:pt x="9450" y="1271"/>
                    <a:pt x="9675" y="1059"/>
                    <a:pt x="9450" y="635"/>
                  </a:cubicBezTo>
                  <a:cubicBezTo>
                    <a:pt x="9450" y="424"/>
                    <a:pt x="9000" y="0"/>
                    <a:pt x="8550" y="0"/>
                  </a:cubicBezTo>
                  <a:cubicBezTo>
                    <a:pt x="8325" y="0"/>
                    <a:pt x="8325" y="0"/>
                    <a:pt x="8100" y="212"/>
                  </a:cubicBezTo>
                  <a:cubicBezTo>
                    <a:pt x="7425" y="212"/>
                    <a:pt x="6975" y="635"/>
                    <a:pt x="7200" y="1271"/>
                  </a:cubicBezTo>
                  <a:cubicBezTo>
                    <a:pt x="7200" y="1482"/>
                    <a:pt x="7425" y="1694"/>
                    <a:pt x="7875" y="1694"/>
                  </a:cubicBezTo>
                  <a:cubicBezTo>
                    <a:pt x="7875" y="1694"/>
                    <a:pt x="7875" y="1694"/>
                    <a:pt x="7875" y="1906"/>
                  </a:cubicBezTo>
                  <a:cubicBezTo>
                    <a:pt x="3375" y="2965"/>
                    <a:pt x="0" y="6988"/>
                    <a:pt x="0" y="11435"/>
                  </a:cubicBezTo>
                  <a:cubicBezTo>
                    <a:pt x="0" y="17153"/>
                    <a:pt x="4950" y="21600"/>
                    <a:pt x="10800" y="21600"/>
                  </a:cubicBezTo>
                  <a:cubicBezTo>
                    <a:pt x="16650" y="21600"/>
                    <a:pt x="21600" y="17153"/>
                    <a:pt x="21600" y="11435"/>
                  </a:cubicBezTo>
                  <a:cubicBezTo>
                    <a:pt x="21600" y="5929"/>
                    <a:pt x="16650" y="1482"/>
                    <a:pt x="10800" y="1482"/>
                  </a:cubicBezTo>
                  <a:close/>
                  <a:moveTo>
                    <a:pt x="7425" y="1059"/>
                  </a:moveTo>
                  <a:cubicBezTo>
                    <a:pt x="7425" y="847"/>
                    <a:pt x="7875" y="635"/>
                    <a:pt x="8325" y="424"/>
                  </a:cubicBezTo>
                  <a:cubicBezTo>
                    <a:pt x="8325" y="424"/>
                    <a:pt x="8325" y="424"/>
                    <a:pt x="8550" y="424"/>
                  </a:cubicBezTo>
                  <a:cubicBezTo>
                    <a:pt x="8775" y="424"/>
                    <a:pt x="9225" y="635"/>
                    <a:pt x="9225" y="847"/>
                  </a:cubicBezTo>
                  <a:cubicBezTo>
                    <a:pt x="9225" y="847"/>
                    <a:pt x="9225" y="1059"/>
                    <a:pt x="9000" y="1271"/>
                  </a:cubicBezTo>
                  <a:cubicBezTo>
                    <a:pt x="8775" y="1059"/>
                    <a:pt x="8550" y="1059"/>
                    <a:pt x="8325" y="1059"/>
                  </a:cubicBezTo>
                  <a:cubicBezTo>
                    <a:pt x="8100" y="1059"/>
                    <a:pt x="8100" y="1271"/>
                    <a:pt x="7875" y="1482"/>
                  </a:cubicBezTo>
                  <a:cubicBezTo>
                    <a:pt x="7650" y="1482"/>
                    <a:pt x="7425" y="1271"/>
                    <a:pt x="7425" y="1059"/>
                  </a:cubicBezTo>
                  <a:close/>
                  <a:moveTo>
                    <a:pt x="16425" y="16941"/>
                  </a:moveTo>
                  <a:cubicBezTo>
                    <a:pt x="15525" y="17788"/>
                    <a:pt x="14400" y="18635"/>
                    <a:pt x="13050" y="18847"/>
                  </a:cubicBezTo>
                  <a:cubicBezTo>
                    <a:pt x="12150" y="17365"/>
                    <a:pt x="12150" y="17365"/>
                    <a:pt x="12150" y="17365"/>
                  </a:cubicBezTo>
                  <a:cubicBezTo>
                    <a:pt x="11925" y="19059"/>
                    <a:pt x="11925" y="19059"/>
                    <a:pt x="11925" y="19059"/>
                  </a:cubicBezTo>
                  <a:cubicBezTo>
                    <a:pt x="11475" y="19271"/>
                    <a:pt x="11250" y="19271"/>
                    <a:pt x="10800" y="19271"/>
                  </a:cubicBezTo>
                  <a:cubicBezTo>
                    <a:pt x="8550" y="19271"/>
                    <a:pt x="6525" y="18424"/>
                    <a:pt x="4950" y="16941"/>
                  </a:cubicBezTo>
                  <a:cubicBezTo>
                    <a:pt x="4050" y="16094"/>
                    <a:pt x="3375" y="14824"/>
                    <a:pt x="2925" y="13765"/>
                  </a:cubicBezTo>
                  <a:cubicBezTo>
                    <a:pt x="4500" y="12706"/>
                    <a:pt x="4500" y="12706"/>
                    <a:pt x="4500" y="12706"/>
                  </a:cubicBezTo>
                  <a:cubicBezTo>
                    <a:pt x="2700" y="12494"/>
                    <a:pt x="2700" y="12494"/>
                    <a:pt x="2700" y="12494"/>
                  </a:cubicBezTo>
                  <a:cubicBezTo>
                    <a:pt x="2700" y="12282"/>
                    <a:pt x="2700" y="11859"/>
                    <a:pt x="2700" y="11435"/>
                  </a:cubicBezTo>
                  <a:cubicBezTo>
                    <a:pt x="2700" y="9529"/>
                    <a:pt x="3375" y="7624"/>
                    <a:pt x="4950" y="6141"/>
                  </a:cubicBezTo>
                  <a:cubicBezTo>
                    <a:pt x="6075" y="5082"/>
                    <a:pt x="7200" y="4447"/>
                    <a:pt x="8550" y="4235"/>
                  </a:cubicBezTo>
                  <a:cubicBezTo>
                    <a:pt x="9450" y="5718"/>
                    <a:pt x="9450" y="5718"/>
                    <a:pt x="9450" y="5718"/>
                  </a:cubicBezTo>
                  <a:cubicBezTo>
                    <a:pt x="9675" y="4024"/>
                    <a:pt x="9675" y="4024"/>
                    <a:pt x="9675" y="4024"/>
                  </a:cubicBezTo>
                  <a:cubicBezTo>
                    <a:pt x="10125" y="3812"/>
                    <a:pt x="10350" y="3812"/>
                    <a:pt x="10800" y="3812"/>
                  </a:cubicBezTo>
                  <a:cubicBezTo>
                    <a:pt x="13050" y="3812"/>
                    <a:pt x="15075" y="4659"/>
                    <a:pt x="16425" y="6141"/>
                  </a:cubicBezTo>
                  <a:cubicBezTo>
                    <a:pt x="17550" y="6988"/>
                    <a:pt x="18225" y="8259"/>
                    <a:pt x="18675" y="9318"/>
                  </a:cubicBezTo>
                  <a:cubicBezTo>
                    <a:pt x="17100" y="10376"/>
                    <a:pt x="17100" y="10376"/>
                    <a:pt x="17100" y="10376"/>
                  </a:cubicBezTo>
                  <a:cubicBezTo>
                    <a:pt x="18900" y="10588"/>
                    <a:pt x="18900" y="10588"/>
                    <a:pt x="18900" y="10588"/>
                  </a:cubicBezTo>
                  <a:cubicBezTo>
                    <a:pt x="18900" y="10800"/>
                    <a:pt x="18900" y="11224"/>
                    <a:pt x="18900" y="11435"/>
                  </a:cubicBezTo>
                  <a:cubicBezTo>
                    <a:pt x="18900" y="13553"/>
                    <a:pt x="18000" y="15459"/>
                    <a:pt x="16425" y="16941"/>
                  </a:cubicBezTo>
                  <a:close/>
                  <a:moveTo>
                    <a:pt x="16425" y="6353"/>
                  </a:moveTo>
                  <a:cubicBezTo>
                    <a:pt x="11925" y="9529"/>
                    <a:pt x="11925" y="9529"/>
                    <a:pt x="11925" y="9529"/>
                  </a:cubicBezTo>
                  <a:cubicBezTo>
                    <a:pt x="11700" y="9318"/>
                    <a:pt x="11250" y="9106"/>
                    <a:pt x="10800" y="9106"/>
                  </a:cubicBezTo>
                  <a:cubicBezTo>
                    <a:pt x="9675" y="6988"/>
                    <a:pt x="9675" y="6988"/>
                    <a:pt x="9675" y="6988"/>
                  </a:cubicBezTo>
                  <a:cubicBezTo>
                    <a:pt x="9675" y="9318"/>
                    <a:pt x="9675" y="9318"/>
                    <a:pt x="9675" y="9318"/>
                  </a:cubicBezTo>
                  <a:cubicBezTo>
                    <a:pt x="9450" y="9529"/>
                    <a:pt x="9000" y="9741"/>
                    <a:pt x="9000" y="9953"/>
                  </a:cubicBezTo>
                  <a:cubicBezTo>
                    <a:pt x="7425" y="9529"/>
                    <a:pt x="7425" y="9529"/>
                    <a:pt x="7425" y="9529"/>
                  </a:cubicBezTo>
                  <a:cubicBezTo>
                    <a:pt x="8550" y="10588"/>
                    <a:pt x="8550" y="10588"/>
                    <a:pt x="8550" y="10588"/>
                  </a:cubicBezTo>
                  <a:cubicBezTo>
                    <a:pt x="8325" y="10800"/>
                    <a:pt x="8325" y="11224"/>
                    <a:pt x="8325" y="11435"/>
                  </a:cubicBezTo>
                  <a:cubicBezTo>
                    <a:pt x="5850" y="12494"/>
                    <a:pt x="5850" y="12494"/>
                    <a:pt x="5850" y="12494"/>
                  </a:cubicBezTo>
                  <a:cubicBezTo>
                    <a:pt x="8550" y="12494"/>
                    <a:pt x="8550" y="12494"/>
                    <a:pt x="8550" y="12494"/>
                  </a:cubicBezTo>
                  <a:cubicBezTo>
                    <a:pt x="8550" y="12494"/>
                    <a:pt x="8550" y="12706"/>
                    <a:pt x="8550" y="12706"/>
                  </a:cubicBezTo>
                  <a:cubicBezTo>
                    <a:pt x="5175" y="16729"/>
                    <a:pt x="5175" y="16729"/>
                    <a:pt x="5175" y="16729"/>
                  </a:cubicBezTo>
                  <a:cubicBezTo>
                    <a:pt x="9675" y="13553"/>
                    <a:pt x="9675" y="13553"/>
                    <a:pt x="9675" y="13553"/>
                  </a:cubicBezTo>
                  <a:cubicBezTo>
                    <a:pt x="9900" y="13765"/>
                    <a:pt x="10350" y="13976"/>
                    <a:pt x="10575" y="13976"/>
                  </a:cubicBezTo>
                  <a:cubicBezTo>
                    <a:pt x="11925" y="16094"/>
                    <a:pt x="11925" y="16094"/>
                    <a:pt x="11925" y="16094"/>
                  </a:cubicBezTo>
                  <a:cubicBezTo>
                    <a:pt x="11925" y="13553"/>
                    <a:pt x="11925" y="13553"/>
                    <a:pt x="11925" y="13553"/>
                  </a:cubicBezTo>
                  <a:cubicBezTo>
                    <a:pt x="12150" y="13553"/>
                    <a:pt x="12375" y="13341"/>
                    <a:pt x="12600" y="13129"/>
                  </a:cubicBezTo>
                  <a:cubicBezTo>
                    <a:pt x="14175" y="13553"/>
                    <a:pt x="14175" y="13553"/>
                    <a:pt x="14175" y="13553"/>
                  </a:cubicBezTo>
                  <a:cubicBezTo>
                    <a:pt x="13050" y="12494"/>
                    <a:pt x="13050" y="12494"/>
                    <a:pt x="13050" y="12494"/>
                  </a:cubicBezTo>
                  <a:cubicBezTo>
                    <a:pt x="13275" y="12282"/>
                    <a:pt x="13275" y="11859"/>
                    <a:pt x="13275" y="11647"/>
                  </a:cubicBezTo>
                  <a:cubicBezTo>
                    <a:pt x="15750" y="10588"/>
                    <a:pt x="15750" y="10588"/>
                    <a:pt x="15750" y="10588"/>
                  </a:cubicBezTo>
                  <a:cubicBezTo>
                    <a:pt x="13050" y="10588"/>
                    <a:pt x="13050" y="10588"/>
                    <a:pt x="13050" y="10588"/>
                  </a:cubicBezTo>
                  <a:cubicBezTo>
                    <a:pt x="13050" y="10376"/>
                    <a:pt x="13050" y="10376"/>
                    <a:pt x="13050" y="10376"/>
                  </a:cubicBezTo>
                  <a:lnTo>
                    <a:pt x="16425" y="6353"/>
                  </a:lnTo>
                  <a:close/>
                  <a:moveTo>
                    <a:pt x="10800" y="9529"/>
                  </a:moveTo>
                  <a:cubicBezTo>
                    <a:pt x="10800" y="9529"/>
                    <a:pt x="10800" y="9529"/>
                    <a:pt x="10800" y="9529"/>
                  </a:cubicBezTo>
                  <a:cubicBezTo>
                    <a:pt x="10800" y="9529"/>
                    <a:pt x="10800" y="9529"/>
                    <a:pt x="10800" y="9529"/>
                  </a:cubicBezTo>
                  <a:close/>
                  <a:moveTo>
                    <a:pt x="10350" y="9529"/>
                  </a:moveTo>
                  <a:cubicBezTo>
                    <a:pt x="10575" y="9529"/>
                    <a:pt x="10575" y="9529"/>
                    <a:pt x="10800" y="9529"/>
                  </a:cubicBezTo>
                  <a:cubicBezTo>
                    <a:pt x="10800" y="9529"/>
                    <a:pt x="11025" y="9529"/>
                    <a:pt x="11025" y="9529"/>
                  </a:cubicBezTo>
                  <a:cubicBezTo>
                    <a:pt x="11025" y="9529"/>
                    <a:pt x="11025" y="9529"/>
                    <a:pt x="11025" y="9529"/>
                  </a:cubicBezTo>
                  <a:cubicBezTo>
                    <a:pt x="11025" y="9529"/>
                    <a:pt x="11025" y="9529"/>
                    <a:pt x="11025" y="9529"/>
                  </a:cubicBezTo>
                  <a:cubicBezTo>
                    <a:pt x="11250" y="9529"/>
                    <a:pt x="11475" y="9529"/>
                    <a:pt x="11700" y="9741"/>
                  </a:cubicBezTo>
                  <a:cubicBezTo>
                    <a:pt x="10125" y="10800"/>
                    <a:pt x="10125" y="10800"/>
                    <a:pt x="10125" y="10800"/>
                  </a:cubicBezTo>
                  <a:cubicBezTo>
                    <a:pt x="8775" y="12282"/>
                    <a:pt x="8775" y="12282"/>
                    <a:pt x="8775" y="12282"/>
                  </a:cubicBezTo>
                  <a:cubicBezTo>
                    <a:pt x="8775" y="12282"/>
                    <a:pt x="8775" y="12071"/>
                    <a:pt x="8775" y="11859"/>
                  </a:cubicBezTo>
                  <a:cubicBezTo>
                    <a:pt x="8325" y="10800"/>
                    <a:pt x="9225" y="9741"/>
                    <a:pt x="10350" y="9529"/>
                  </a:cubicBezTo>
                  <a:close/>
                  <a:moveTo>
                    <a:pt x="11925" y="13341"/>
                  </a:moveTo>
                  <a:cubicBezTo>
                    <a:pt x="11925" y="13341"/>
                    <a:pt x="11925" y="13341"/>
                    <a:pt x="11925" y="13341"/>
                  </a:cubicBezTo>
                  <a:cubicBezTo>
                    <a:pt x="11925" y="13341"/>
                    <a:pt x="11925" y="13341"/>
                    <a:pt x="11925" y="13341"/>
                  </a:cubicBezTo>
                  <a:cubicBezTo>
                    <a:pt x="11700" y="13341"/>
                    <a:pt x="11475" y="13553"/>
                    <a:pt x="11250" y="13553"/>
                  </a:cubicBezTo>
                  <a:cubicBezTo>
                    <a:pt x="11025" y="13553"/>
                    <a:pt x="11025" y="13553"/>
                    <a:pt x="10800" y="13553"/>
                  </a:cubicBezTo>
                  <a:cubicBezTo>
                    <a:pt x="10575" y="13553"/>
                    <a:pt x="10575" y="13553"/>
                    <a:pt x="10575" y="13553"/>
                  </a:cubicBezTo>
                  <a:cubicBezTo>
                    <a:pt x="10575" y="13553"/>
                    <a:pt x="10575" y="13553"/>
                    <a:pt x="10575" y="13553"/>
                  </a:cubicBezTo>
                  <a:cubicBezTo>
                    <a:pt x="10575" y="13553"/>
                    <a:pt x="10575" y="13553"/>
                    <a:pt x="10575" y="13553"/>
                  </a:cubicBezTo>
                  <a:cubicBezTo>
                    <a:pt x="10350" y="13553"/>
                    <a:pt x="10125" y="13553"/>
                    <a:pt x="9900" y="13341"/>
                  </a:cubicBezTo>
                  <a:cubicBezTo>
                    <a:pt x="11475" y="12282"/>
                    <a:pt x="11475" y="12282"/>
                    <a:pt x="11475" y="12282"/>
                  </a:cubicBezTo>
                  <a:cubicBezTo>
                    <a:pt x="12825" y="10800"/>
                    <a:pt x="12825" y="10800"/>
                    <a:pt x="12825" y="10800"/>
                  </a:cubicBezTo>
                  <a:cubicBezTo>
                    <a:pt x="12825" y="10800"/>
                    <a:pt x="12825" y="11012"/>
                    <a:pt x="12825" y="11012"/>
                  </a:cubicBezTo>
                  <a:cubicBezTo>
                    <a:pt x="13050" y="12071"/>
                    <a:pt x="12600" y="12918"/>
                    <a:pt x="11925" y="13341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02" name="Shape"/>
            <p:cNvSpPr/>
            <p:nvPr/>
          </p:nvSpPr>
          <p:spPr>
            <a:xfrm>
              <a:off x="8682143" y="5157368"/>
              <a:ext cx="409713" cy="4128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168" y="14938"/>
                  </a:moveTo>
                  <a:cubicBezTo>
                    <a:pt x="17361" y="14938"/>
                    <a:pt x="16351" y="15342"/>
                    <a:pt x="15746" y="15948"/>
                  </a:cubicBezTo>
                  <a:cubicBezTo>
                    <a:pt x="6662" y="11305"/>
                    <a:pt x="6662" y="11305"/>
                    <a:pt x="6662" y="11305"/>
                  </a:cubicBezTo>
                  <a:cubicBezTo>
                    <a:pt x="6864" y="11103"/>
                    <a:pt x="6864" y="11103"/>
                    <a:pt x="6864" y="10901"/>
                  </a:cubicBezTo>
                  <a:cubicBezTo>
                    <a:pt x="6864" y="10699"/>
                    <a:pt x="6864" y="10497"/>
                    <a:pt x="6662" y="10295"/>
                  </a:cubicBezTo>
                  <a:cubicBezTo>
                    <a:pt x="15746" y="5652"/>
                    <a:pt x="15746" y="5652"/>
                    <a:pt x="15746" y="5652"/>
                  </a:cubicBezTo>
                  <a:cubicBezTo>
                    <a:pt x="16351" y="6460"/>
                    <a:pt x="17361" y="6864"/>
                    <a:pt x="18168" y="6864"/>
                  </a:cubicBezTo>
                  <a:cubicBezTo>
                    <a:pt x="20187" y="6864"/>
                    <a:pt x="21600" y="5249"/>
                    <a:pt x="21600" y="3432"/>
                  </a:cubicBezTo>
                  <a:cubicBezTo>
                    <a:pt x="21600" y="1615"/>
                    <a:pt x="20187" y="0"/>
                    <a:pt x="18168" y="0"/>
                  </a:cubicBezTo>
                  <a:cubicBezTo>
                    <a:pt x="16351" y="0"/>
                    <a:pt x="14938" y="1615"/>
                    <a:pt x="14938" y="3432"/>
                  </a:cubicBezTo>
                  <a:cubicBezTo>
                    <a:pt x="14938" y="3634"/>
                    <a:pt x="14938" y="3836"/>
                    <a:pt x="14938" y="4037"/>
                  </a:cubicBezTo>
                  <a:cubicBezTo>
                    <a:pt x="5854" y="8479"/>
                    <a:pt x="5854" y="8479"/>
                    <a:pt x="5854" y="8479"/>
                  </a:cubicBezTo>
                  <a:cubicBezTo>
                    <a:pt x="5249" y="7873"/>
                    <a:pt x="4441" y="7469"/>
                    <a:pt x="3432" y="7469"/>
                  </a:cubicBezTo>
                  <a:cubicBezTo>
                    <a:pt x="1615" y="7469"/>
                    <a:pt x="0" y="8882"/>
                    <a:pt x="0" y="10901"/>
                  </a:cubicBezTo>
                  <a:cubicBezTo>
                    <a:pt x="0" y="12718"/>
                    <a:pt x="1615" y="14131"/>
                    <a:pt x="3432" y="14131"/>
                  </a:cubicBezTo>
                  <a:cubicBezTo>
                    <a:pt x="4441" y="14131"/>
                    <a:pt x="5249" y="13727"/>
                    <a:pt x="5854" y="13121"/>
                  </a:cubicBezTo>
                  <a:cubicBezTo>
                    <a:pt x="14938" y="17764"/>
                    <a:pt x="14938" y="17764"/>
                    <a:pt x="14938" y="17764"/>
                  </a:cubicBezTo>
                  <a:cubicBezTo>
                    <a:pt x="14938" y="17966"/>
                    <a:pt x="14938" y="17966"/>
                    <a:pt x="14938" y="18168"/>
                  </a:cubicBezTo>
                  <a:cubicBezTo>
                    <a:pt x="14938" y="20187"/>
                    <a:pt x="16351" y="21600"/>
                    <a:pt x="18168" y="21600"/>
                  </a:cubicBezTo>
                  <a:cubicBezTo>
                    <a:pt x="20187" y="21600"/>
                    <a:pt x="21600" y="20187"/>
                    <a:pt x="21600" y="18168"/>
                  </a:cubicBezTo>
                  <a:cubicBezTo>
                    <a:pt x="21600" y="16351"/>
                    <a:pt x="20187" y="14938"/>
                    <a:pt x="18168" y="14938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03" name="Shape"/>
            <p:cNvSpPr/>
            <p:nvPr/>
          </p:nvSpPr>
          <p:spPr>
            <a:xfrm>
              <a:off x="8816630" y="4194075"/>
              <a:ext cx="390947" cy="4222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753" y="19440"/>
                  </a:moveTo>
                  <a:cubicBezTo>
                    <a:pt x="2753" y="20618"/>
                    <a:pt x="3812" y="21600"/>
                    <a:pt x="5082" y="21600"/>
                  </a:cubicBezTo>
                  <a:cubicBezTo>
                    <a:pt x="6141" y="21600"/>
                    <a:pt x="7200" y="20618"/>
                    <a:pt x="7200" y="19440"/>
                  </a:cubicBezTo>
                  <a:cubicBezTo>
                    <a:pt x="7200" y="19440"/>
                    <a:pt x="7200" y="19440"/>
                    <a:pt x="7200" y="19440"/>
                  </a:cubicBezTo>
                  <a:cubicBezTo>
                    <a:pt x="7200" y="18458"/>
                    <a:pt x="6141" y="17476"/>
                    <a:pt x="5082" y="17476"/>
                  </a:cubicBezTo>
                  <a:cubicBezTo>
                    <a:pt x="3812" y="17476"/>
                    <a:pt x="2753" y="18458"/>
                    <a:pt x="2753" y="19440"/>
                  </a:cubicBezTo>
                  <a:close/>
                  <a:moveTo>
                    <a:pt x="17365" y="19440"/>
                  </a:moveTo>
                  <a:cubicBezTo>
                    <a:pt x="17365" y="20618"/>
                    <a:pt x="18212" y="21600"/>
                    <a:pt x="19482" y="21600"/>
                  </a:cubicBezTo>
                  <a:cubicBezTo>
                    <a:pt x="20753" y="21600"/>
                    <a:pt x="21600" y="20618"/>
                    <a:pt x="21600" y="19440"/>
                  </a:cubicBezTo>
                  <a:cubicBezTo>
                    <a:pt x="21600" y="19440"/>
                    <a:pt x="21600" y="19440"/>
                    <a:pt x="21600" y="19440"/>
                  </a:cubicBezTo>
                  <a:cubicBezTo>
                    <a:pt x="21600" y="18458"/>
                    <a:pt x="20753" y="17476"/>
                    <a:pt x="19482" y="17476"/>
                  </a:cubicBezTo>
                  <a:cubicBezTo>
                    <a:pt x="18212" y="17476"/>
                    <a:pt x="17365" y="18458"/>
                    <a:pt x="17365" y="19440"/>
                  </a:cubicBezTo>
                  <a:close/>
                  <a:moveTo>
                    <a:pt x="21600" y="10800"/>
                  </a:moveTo>
                  <a:cubicBezTo>
                    <a:pt x="21600" y="2749"/>
                    <a:pt x="21600" y="2749"/>
                    <a:pt x="21600" y="2749"/>
                  </a:cubicBezTo>
                  <a:cubicBezTo>
                    <a:pt x="2753" y="2749"/>
                    <a:pt x="2753" y="2749"/>
                    <a:pt x="2753" y="2749"/>
                  </a:cubicBezTo>
                  <a:cubicBezTo>
                    <a:pt x="2753" y="1178"/>
                    <a:pt x="1482" y="0"/>
                    <a:pt x="0" y="0"/>
                  </a:cubicBezTo>
                  <a:cubicBezTo>
                    <a:pt x="0" y="1375"/>
                    <a:pt x="0" y="1375"/>
                    <a:pt x="0" y="1375"/>
                  </a:cubicBezTo>
                  <a:cubicBezTo>
                    <a:pt x="635" y="1375"/>
                    <a:pt x="1482" y="1964"/>
                    <a:pt x="1482" y="2749"/>
                  </a:cubicBezTo>
                  <a:cubicBezTo>
                    <a:pt x="2541" y="11389"/>
                    <a:pt x="2541" y="11389"/>
                    <a:pt x="2541" y="11389"/>
                  </a:cubicBezTo>
                  <a:cubicBezTo>
                    <a:pt x="1906" y="11782"/>
                    <a:pt x="1482" y="12567"/>
                    <a:pt x="1482" y="13549"/>
                  </a:cubicBezTo>
                  <a:cubicBezTo>
                    <a:pt x="1482" y="14924"/>
                    <a:pt x="2753" y="16102"/>
                    <a:pt x="4235" y="16102"/>
                  </a:cubicBezTo>
                  <a:cubicBezTo>
                    <a:pt x="21600" y="16102"/>
                    <a:pt x="21600" y="16102"/>
                    <a:pt x="21600" y="16102"/>
                  </a:cubicBezTo>
                  <a:cubicBezTo>
                    <a:pt x="21600" y="14727"/>
                    <a:pt x="21600" y="14727"/>
                    <a:pt x="21600" y="14727"/>
                  </a:cubicBezTo>
                  <a:cubicBezTo>
                    <a:pt x="4235" y="14727"/>
                    <a:pt x="4235" y="14727"/>
                    <a:pt x="4235" y="14727"/>
                  </a:cubicBezTo>
                  <a:cubicBezTo>
                    <a:pt x="3388" y="14727"/>
                    <a:pt x="2753" y="14138"/>
                    <a:pt x="2753" y="13549"/>
                  </a:cubicBezTo>
                  <a:cubicBezTo>
                    <a:pt x="2753" y="13549"/>
                    <a:pt x="2753" y="13549"/>
                    <a:pt x="2753" y="13549"/>
                  </a:cubicBezTo>
                  <a:lnTo>
                    <a:pt x="21600" y="1080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04" name="Shape"/>
            <p:cNvSpPr/>
            <p:nvPr/>
          </p:nvSpPr>
          <p:spPr>
            <a:xfrm>
              <a:off x="8922966" y="3862552"/>
              <a:ext cx="331524" cy="3221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595" y="12086"/>
                  </a:moveTo>
                  <a:cubicBezTo>
                    <a:pt x="20595" y="11571"/>
                    <a:pt x="20595" y="11314"/>
                    <a:pt x="20595" y="10800"/>
                  </a:cubicBezTo>
                  <a:cubicBezTo>
                    <a:pt x="20595" y="5143"/>
                    <a:pt x="16074" y="771"/>
                    <a:pt x="10800" y="771"/>
                  </a:cubicBezTo>
                  <a:cubicBezTo>
                    <a:pt x="10298" y="771"/>
                    <a:pt x="9795" y="771"/>
                    <a:pt x="9042" y="771"/>
                  </a:cubicBezTo>
                  <a:cubicBezTo>
                    <a:pt x="8288" y="257"/>
                    <a:pt x="7033" y="0"/>
                    <a:pt x="6028" y="0"/>
                  </a:cubicBezTo>
                  <a:cubicBezTo>
                    <a:pt x="2763" y="0"/>
                    <a:pt x="0" y="2571"/>
                    <a:pt x="0" y="5914"/>
                  </a:cubicBezTo>
                  <a:cubicBezTo>
                    <a:pt x="0" y="7200"/>
                    <a:pt x="502" y="8229"/>
                    <a:pt x="1005" y="9257"/>
                  </a:cubicBezTo>
                  <a:cubicBezTo>
                    <a:pt x="1005" y="9771"/>
                    <a:pt x="1005" y="10286"/>
                    <a:pt x="1005" y="10800"/>
                  </a:cubicBezTo>
                  <a:cubicBezTo>
                    <a:pt x="1005" y="16200"/>
                    <a:pt x="5274" y="20829"/>
                    <a:pt x="10800" y="20829"/>
                  </a:cubicBezTo>
                  <a:cubicBezTo>
                    <a:pt x="11302" y="20829"/>
                    <a:pt x="12056" y="20829"/>
                    <a:pt x="12558" y="20571"/>
                  </a:cubicBezTo>
                  <a:cubicBezTo>
                    <a:pt x="13563" y="21343"/>
                    <a:pt x="14567" y="21600"/>
                    <a:pt x="15572" y="21600"/>
                  </a:cubicBezTo>
                  <a:cubicBezTo>
                    <a:pt x="18837" y="21600"/>
                    <a:pt x="21600" y="18771"/>
                    <a:pt x="21600" y="15429"/>
                  </a:cubicBezTo>
                  <a:cubicBezTo>
                    <a:pt x="21600" y="14400"/>
                    <a:pt x="21098" y="13114"/>
                    <a:pt x="20595" y="12086"/>
                  </a:cubicBezTo>
                  <a:close/>
                  <a:moveTo>
                    <a:pt x="11553" y="18257"/>
                  </a:moveTo>
                  <a:cubicBezTo>
                    <a:pt x="8540" y="18257"/>
                    <a:pt x="7033" y="17743"/>
                    <a:pt x="5777" y="16457"/>
                  </a:cubicBezTo>
                  <a:cubicBezTo>
                    <a:pt x="4270" y="14914"/>
                    <a:pt x="4772" y="13371"/>
                    <a:pt x="6028" y="13114"/>
                  </a:cubicBezTo>
                  <a:cubicBezTo>
                    <a:pt x="7284" y="13114"/>
                    <a:pt x="8037" y="14657"/>
                    <a:pt x="8540" y="14914"/>
                  </a:cubicBezTo>
                  <a:cubicBezTo>
                    <a:pt x="9293" y="15429"/>
                    <a:pt x="11805" y="16457"/>
                    <a:pt x="13060" y="14914"/>
                  </a:cubicBezTo>
                  <a:cubicBezTo>
                    <a:pt x="14567" y="13114"/>
                    <a:pt x="12056" y="12343"/>
                    <a:pt x="10298" y="12086"/>
                  </a:cubicBezTo>
                  <a:cubicBezTo>
                    <a:pt x="8037" y="11571"/>
                    <a:pt x="4772" y="10286"/>
                    <a:pt x="5023" y="7714"/>
                  </a:cubicBezTo>
                  <a:cubicBezTo>
                    <a:pt x="5274" y="4886"/>
                    <a:pt x="7284" y="3600"/>
                    <a:pt x="9293" y="3343"/>
                  </a:cubicBezTo>
                  <a:cubicBezTo>
                    <a:pt x="12056" y="3086"/>
                    <a:pt x="13814" y="3600"/>
                    <a:pt x="15321" y="4886"/>
                  </a:cubicBezTo>
                  <a:cubicBezTo>
                    <a:pt x="16828" y="6429"/>
                    <a:pt x="15823" y="7971"/>
                    <a:pt x="14819" y="7971"/>
                  </a:cubicBezTo>
                  <a:cubicBezTo>
                    <a:pt x="13814" y="8229"/>
                    <a:pt x="12809" y="5657"/>
                    <a:pt x="10549" y="5657"/>
                  </a:cubicBezTo>
                  <a:cubicBezTo>
                    <a:pt x="8288" y="5657"/>
                    <a:pt x="6781" y="8229"/>
                    <a:pt x="9544" y="8743"/>
                  </a:cubicBezTo>
                  <a:cubicBezTo>
                    <a:pt x="12307" y="9514"/>
                    <a:pt x="15321" y="9771"/>
                    <a:pt x="16577" y="12600"/>
                  </a:cubicBezTo>
                  <a:cubicBezTo>
                    <a:pt x="17581" y="15171"/>
                    <a:pt x="14819" y="18000"/>
                    <a:pt x="11553" y="18257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05" name="Shape"/>
            <p:cNvSpPr/>
            <p:nvPr/>
          </p:nvSpPr>
          <p:spPr>
            <a:xfrm>
              <a:off x="9063708" y="3581071"/>
              <a:ext cx="184527" cy="243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900" y="2743"/>
                  </a:moveTo>
                  <a:cubicBezTo>
                    <a:pt x="2700" y="2743"/>
                    <a:pt x="2700" y="2743"/>
                    <a:pt x="2700" y="2743"/>
                  </a:cubicBezTo>
                  <a:cubicBezTo>
                    <a:pt x="1350" y="2743"/>
                    <a:pt x="0" y="3429"/>
                    <a:pt x="0" y="4800"/>
                  </a:cubicBezTo>
                  <a:cubicBezTo>
                    <a:pt x="0" y="5486"/>
                    <a:pt x="0" y="5486"/>
                    <a:pt x="0" y="5486"/>
                  </a:cubicBezTo>
                  <a:cubicBezTo>
                    <a:pt x="21600" y="5486"/>
                    <a:pt x="21600" y="5486"/>
                    <a:pt x="21600" y="5486"/>
                  </a:cubicBezTo>
                  <a:cubicBezTo>
                    <a:pt x="21600" y="4800"/>
                    <a:pt x="21600" y="4800"/>
                    <a:pt x="21600" y="4800"/>
                  </a:cubicBezTo>
                  <a:cubicBezTo>
                    <a:pt x="21600" y="3429"/>
                    <a:pt x="20250" y="2743"/>
                    <a:pt x="18900" y="2743"/>
                  </a:cubicBezTo>
                  <a:close/>
                  <a:moveTo>
                    <a:pt x="13950" y="1371"/>
                  </a:moveTo>
                  <a:cubicBezTo>
                    <a:pt x="14400" y="3429"/>
                    <a:pt x="14400" y="3429"/>
                    <a:pt x="14400" y="3429"/>
                  </a:cubicBezTo>
                  <a:cubicBezTo>
                    <a:pt x="7200" y="3429"/>
                    <a:pt x="7200" y="3429"/>
                    <a:pt x="7200" y="3429"/>
                  </a:cubicBezTo>
                  <a:cubicBezTo>
                    <a:pt x="7650" y="1371"/>
                    <a:pt x="7650" y="1371"/>
                    <a:pt x="7650" y="1371"/>
                  </a:cubicBezTo>
                  <a:cubicBezTo>
                    <a:pt x="13950" y="1371"/>
                    <a:pt x="13950" y="1371"/>
                    <a:pt x="13950" y="1371"/>
                  </a:cubicBezTo>
                  <a:moveTo>
                    <a:pt x="14400" y="0"/>
                  </a:moveTo>
                  <a:cubicBezTo>
                    <a:pt x="7200" y="0"/>
                    <a:pt x="7200" y="0"/>
                    <a:pt x="7200" y="0"/>
                  </a:cubicBezTo>
                  <a:cubicBezTo>
                    <a:pt x="6750" y="0"/>
                    <a:pt x="5850" y="343"/>
                    <a:pt x="5850" y="1029"/>
                  </a:cubicBezTo>
                  <a:cubicBezTo>
                    <a:pt x="5400" y="3771"/>
                    <a:pt x="5400" y="3771"/>
                    <a:pt x="5400" y="3771"/>
                  </a:cubicBezTo>
                  <a:cubicBezTo>
                    <a:pt x="4950" y="4457"/>
                    <a:pt x="5850" y="4800"/>
                    <a:pt x="6300" y="4800"/>
                  </a:cubicBezTo>
                  <a:cubicBezTo>
                    <a:pt x="15300" y="4800"/>
                    <a:pt x="15300" y="4800"/>
                    <a:pt x="15300" y="4800"/>
                  </a:cubicBezTo>
                  <a:cubicBezTo>
                    <a:pt x="16200" y="4800"/>
                    <a:pt x="16650" y="4457"/>
                    <a:pt x="16200" y="3771"/>
                  </a:cubicBezTo>
                  <a:cubicBezTo>
                    <a:pt x="15750" y="1029"/>
                    <a:pt x="15750" y="1029"/>
                    <a:pt x="15750" y="1029"/>
                  </a:cubicBezTo>
                  <a:cubicBezTo>
                    <a:pt x="15750" y="343"/>
                    <a:pt x="15300" y="0"/>
                    <a:pt x="14400" y="0"/>
                  </a:cubicBezTo>
                  <a:close/>
                  <a:moveTo>
                    <a:pt x="19350" y="6857"/>
                  </a:moveTo>
                  <a:cubicBezTo>
                    <a:pt x="2250" y="6857"/>
                    <a:pt x="2250" y="6857"/>
                    <a:pt x="2250" y="6857"/>
                  </a:cubicBezTo>
                  <a:cubicBezTo>
                    <a:pt x="1350" y="6857"/>
                    <a:pt x="900" y="7200"/>
                    <a:pt x="900" y="8229"/>
                  </a:cubicBezTo>
                  <a:cubicBezTo>
                    <a:pt x="2250" y="20229"/>
                    <a:pt x="2250" y="20229"/>
                    <a:pt x="2250" y="20229"/>
                  </a:cubicBezTo>
                  <a:cubicBezTo>
                    <a:pt x="2250" y="20914"/>
                    <a:pt x="3150" y="21600"/>
                    <a:pt x="4050" y="21600"/>
                  </a:cubicBezTo>
                  <a:cubicBezTo>
                    <a:pt x="17550" y="21600"/>
                    <a:pt x="17550" y="21600"/>
                    <a:pt x="17550" y="21600"/>
                  </a:cubicBezTo>
                  <a:cubicBezTo>
                    <a:pt x="18450" y="21600"/>
                    <a:pt x="19350" y="20914"/>
                    <a:pt x="19350" y="20229"/>
                  </a:cubicBezTo>
                  <a:cubicBezTo>
                    <a:pt x="20700" y="8229"/>
                    <a:pt x="20700" y="8229"/>
                    <a:pt x="20700" y="8229"/>
                  </a:cubicBezTo>
                  <a:cubicBezTo>
                    <a:pt x="21150" y="7200"/>
                    <a:pt x="20250" y="6857"/>
                    <a:pt x="19350" y="6857"/>
                  </a:cubicBezTo>
                  <a:close/>
                  <a:moveTo>
                    <a:pt x="7200" y="18857"/>
                  </a:moveTo>
                  <a:cubicBezTo>
                    <a:pt x="4500" y="18857"/>
                    <a:pt x="4500" y="18857"/>
                    <a:pt x="4500" y="18857"/>
                  </a:cubicBezTo>
                  <a:cubicBezTo>
                    <a:pt x="3600" y="9600"/>
                    <a:pt x="3600" y="9600"/>
                    <a:pt x="3600" y="9600"/>
                  </a:cubicBezTo>
                  <a:cubicBezTo>
                    <a:pt x="7200" y="9600"/>
                    <a:pt x="7200" y="9600"/>
                    <a:pt x="7200" y="9600"/>
                  </a:cubicBezTo>
                  <a:lnTo>
                    <a:pt x="7200" y="18857"/>
                  </a:lnTo>
                  <a:close/>
                  <a:moveTo>
                    <a:pt x="12600" y="18857"/>
                  </a:moveTo>
                  <a:cubicBezTo>
                    <a:pt x="9000" y="18857"/>
                    <a:pt x="9000" y="18857"/>
                    <a:pt x="9000" y="18857"/>
                  </a:cubicBezTo>
                  <a:cubicBezTo>
                    <a:pt x="9000" y="9600"/>
                    <a:pt x="9000" y="9600"/>
                    <a:pt x="9000" y="9600"/>
                  </a:cubicBezTo>
                  <a:cubicBezTo>
                    <a:pt x="12600" y="9600"/>
                    <a:pt x="12600" y="9600"/>
                    <a:pt x="12600" y="9600"/>
                  </a:cubicBezTo>
                  <a:lnTo>
                    <a:pt x="12600" y="18857"/>
                  </a:lnTo>
                  <a:close/>
                  <a:moveTo>
                    <a:pt x="17100" y="18857"/>
                  </a:moveTo>
                  <a:cubicBezTo>
                    <a:pt x="14400" y="18857"/>
                    <a:pt x="14400" y="18857"/>
                    <a:pt x="14400" y="18857"/>
                  </a:cubicBezTo>
                  <a:cubicBezTo>
                    <a:pt x="14400" y="9600"/>
                    <a:pt x="14400" y="9600"/>
                    <a:pt x="14400" y="9600"/>
                  </a:cubicBezTo>
                  <a:cubicBezTo>
                    <a:pt x="18000" y="9600"/>
                    <a:pt x="18000" y="9600"/>
                    <a:pt x="18000" y="9600"/>
                  </a:cubicBezTo>
                  <a:lnTo>
                    <a:pt x="17100" y="18857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06" name="Shape"/>
            <p:cNvSpPr/>
            <p:nvPr/>
          </p:nvSpPr>
          <p:spPr>
            <a:xfrm>
              <a:off x="8525765" y="5545187"/>
              <a:ext cx="500413" cy="5004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18" y="0"/>
                    <a:pt x="0" y="4818"/>
                    <a:pt x="0" y="10800"/>
                  </a:cubicBezTo>
                  <a:cubicBezTo>
                    <a:pt x="0" y="16782"/>
                    <a:pt x="4818" y="21600"/>
                    <a:pt x="10800" y="21600"/>
                  </a:cubicBezTo>
                  <a:cubicBezTo>
                    <a:pt x="16782" y="21600"/>
                    <a:pt x="21600" y="16782"/>
                    <a:pt x="21600" y="10800"/>
                  </a:cubicBezTo>
                  <a:cubicBezTo>
                    <a:pt x="21600" y="4818"/>
                    <a:pt x="16782" y="0"/>
                    <a:pt x="10800" y="0"/>
                  </a:cubicBezTo>
                  <a:close/>
                  <a:moveTo>
                    <a:pt x="10800" y="18942"/>
                  </a:moveTo>
                  <a:cubicBezTo>
                    <a:pt x="6314" y="18942"/>
                    <a:pt x="2658" y="15286"/>
                    <a:pt x="2658" y="10800"/>
                  </a:cubicBezTo>
                  <a:cubicBezTo>
                    <a:pt x="2658" y="6314"/>
                    <a:pt x="6314" y="2658"/>
                    <a:pt x="10800" y="2658"/>
                  </a:cubicBezTo>
                  <a:cubicBezTo>
                    <a:pt x="15286" y="2658"/>
                    <a:pt x="18942" y="6314"/>
                    <a:pt x="18942" y="10800"/>
                  </a:cubicBezTo>
                  <a:cubicBezTo>
                    <a:pt x="18942" y="15286"/>
                    <a:pt x="15286" y="18942"/>
                    <a:pt x="10800" y="18942"/>
                  </a:cubicBezTo>
                  <a:close/>
                  <a:moveTo>
                    <a:pt x="6646" y="10800"/>
                  </a:moveTo>
                  <a:cubicBezTo>
                    <a:pt x="6646" y="13126"/>
                    <a:pt x="8474" y="14954"/>
                    <a:pt x="10800" y="14954"/>
                  </a:cubicBezTo>
                  <a:cubicBezTo>
                    <a:pt x="12960" y="14954"/>
                    <a:pt x="14788" y="13126"/>
                    <a:pt x="14788" y="10800"/>
                  </a:cubicBezTo>
                  <a:cubicBezTo>
                    <a:pt x="14788" y="8640"/>
                    <a:pt x="12960" y="6812"/>
                    <a:pt x="10800" y="6812"/>
                  </a:cubicBezTo>
                  <a:cubicBezTo>
                    <a:pt x="8474" y="6812"/>
                    <a:pt x="6646" y="8640"/>
                    <a:pt x="6646" y="1080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07" name="Shape"/>
            <p:cNvSpPr/>
            <p:nvPr/>
          </p:nvSpPr>
          <p:spPr>
            <a:xfrm>
              <a:off x="8162966" y="3443458"/>
              <a:ext cx="828808" cy="3627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800" y="9421"/>
                  </a:moveTo>
                  <a:cubicBezTo>
                    <a:pt x="18400" y="9421"/>
                    <a:pt x="18100" y="9651"/>
                    <a:pt x="17800" y="9881"/>
                  </a:cubicBezTo>
                  <a:cubicBezTo>
                    <a:pt x="17500" y="4366"/>
                    <a:pt x="15400" y="0"/>
                    <a:pt x="12900" y="0"/>
                  </a:cubicBezTo>
                  <a:cubicBezTo>
                    <a:pt x="12200" y="0"/>
                    <a:pt x="11600" y="230"/>
                    <a:pt x="11100" y="689"/>
                  </a:cubicBezTo>
                  <a:cubicBezTo>
                    <a:pt x="10900" y="919"/>
                    <a:pt x="10800" y="1149"/>
                    <a:pt x="10800" y="1379"/>
                  </a:cubicBezTo>
                  <a:cubicBezTo>
                    <a:pt x="10800" y="20911"/>
                    <a:pt x="10800" y="20911"/>
                    <a:pt x="10800" y="20911"/>
                  </a:cubicBezTo>
                  <a:cubicBezTo>
                    <a:pt x="10800" y="21370"/>
                    <a:pt x="11000" y="21600"/>
                    <a:pt x="11100" y="21600"/>
                  </a:cubicBezTo>
                  <a:cubicBezTo>
                    <a:pt x="11100" y="21600"/>
                    <a:pt x="18800" y="21600"/>
                    <a:pt x="18800" y="21600"/>
                  </a:cubicBezTo>
                  <a:cubicBezTo>
                    <a:pt x="20400" y="21600"/>
                    <a:pt x="21600" y="18843"/>
                    <a:pt x="21600" y="15626"/>
                  </a:cubicBezTo>
                  <a:cubicBezTo>
                    <a:pt x="21600" y="12179"/>
                    <a:pt x="20400" y="9421"/>
                    <a:pt x="18800" y="9421"/>
                  </a:cubicBezTo>
                  <a:close/>
                  <a:moveTo>
                    <a:pt x="8500" y="21600"/>
                  </a:moveTo>
                  <a:cubicBezTo>
                    <a:pt x="9100" y="21600"/>
                    <a:pt x="9100" y="21600"/>
                    <a:pt x="9100" y="21600"/>
                  </a:cubicBezTo>
                  <a:cubicBezTo>
                    <a:pt x="9500" y="10800"/>
                    <a:pt x="9500" y="10800"/>
                    <a:pt x="9500" y="10800"/>
                  </a:cubicBezTo>
                  <a:cubicBezTo>
                    <a:pt x="9100" y="0"/>
                    <a:pt x="9100" y="0"/>
                    <a:pt x="9100" y="0"/>
                  </a:cubicBezTo>
                  <a:cubicBezTo>
                    <a:pt x="8500" y="0"/>
                    <a:pt x="8500" y="0"/>
                    <a:pt x="8500" y="0"/>
                  </a:cubicBezTo>
                  <a:cubicBezTo>
                    <a:pt x="8100" y="10800"/>
                    <a:pt x="8100" y="10800"/>
                    <a:pt x="8100" y="10800"/>
                  </a:cubicBezTo>
                  <a:lnTo>
                    <a:pt x="8500" y="21600"/>
                  </a:lnTo>
                  <a:close/>
                  <a:moveTo>
                    <a:pt x="6400" y="21600"/>
                  </a:moveTo>
                  <a:cubicBezTo>
                    <a:pt x="5800" y="21600"/>
                    <a:pt x="5800" y="21600"/>
                    <a:pt x="5800" y="21600"/>
                  </a:cubicBezTo>
                  <a:cubicBezTo>
                    <a:pt x="5400" y="13787"/>
                    <a:pt x="5400" y="13787"/>
                    <a:pt x="5400" y="13787"/>
                  </a:cubicBezTo>
                  <a:cubicBezTo>
                    <a:pt x="5800" y="6204"/>
                    <a:pt x="5800" y="6204"/>
                    <a:pt x="5800" y="6204"/>
                  </a:cubicBezTo>
                  <a:cubicBezTo>
                    <a:pt x="6400" y="6204"/>
                    <a:pt x="6400" y="6204"/>
                    <a:pt x="6400" y="6204"/>
                  </a:cubicBezTo>
                  <a:cubicBezTo>
                    <a:pt x="6800" y="14017"/>
                    <a:pt x="6800" y="14017"/>
                    <a:pt x="6800" y="14017"/>
                  </a:cubicBezTo>
                  <a:lnTo>
                    <a:pt x="6400" y="21600"/>
                  </a:lnTo>
                  <a:close/>
                  <a:moveTo>
                    <a:pt x="3100" y="21600"/>
                  </a:moveTo>
                  <a:cubicBezTo>
                    <a:pt x="3700" y="21600"/>
                    <a:pt x="3700" y="21600"/>
                    <a:pt x="3700" y="21600"/>
                  </a:cubicBezTo>
                  <a:cubicBezTo>
                    <a:pt x="4100" y="15396"/>
                    <a:pt x="4100" y="15396"/>
                    <a:pt x="4100" y="15396"/>
                  </a:cubicBezTo>
                  <a:cubicBezTo>
                    <a:pt x="3700" y="9191"/>
                    <a:pt x="3700" y="9191"/>
                    <a:pt x="3700" y="9191"/>
                  </a:cubicBezTo>
                  <a:cubicBezTo>
                    <a:pt x="3100" y="9191"/>
                    <a:pt x="3100" y="9191"/>
                    <a:pt x="3100" y="9191"/>
                  </a:cubicBezTo>
                  <a:cubicBezTo>
                    <a:pt x="2700" y="15396"/>
                    <a:pt x="2700" y="15396"/>
                    <a:pt x="2700" y="15396"/>
                  </a:cubicBezTo>
                  <a:lnTo>
                    <a:pt x="3100" y="21600"/>
                  </a:lnTo>
                  <a:close/>
                  <a:moveTo>
                    <a:pt x="400" y="18613"/>
                  </a:moveTo>
                  <a:cubicBezTo>
                    <a:pt x="1000" y="18613"/>
                    <a:pt x="1000" y="18613"/>
                    <a:pt x="1000" y="18613"/>
                  </a:cubicBezTo>
                  <a:cubicBezTo>
                    <a:pt x="1400" y="15396"/>
                    <a:pt x="1400" y="15396"/>
                    <a:pt x="1400" y="15396"/>
                  </a:cubicBezTo>
                  <a:cubicBezTo>
                    <a:pt x="1000" y="12409"/>
                    <a:pt x="1000" y="12409"/>
                    <a:pt x="1000" y="12409"/>
                  </a:cubicBezTo>
                  <a:cubicBezTo>
                    <a:pt x="400" y="12409"/>
                    <a:pt x="400" y="12409"/>
                    <a:pt x="400" y="12409"/>
                  </a:cubicBezTo>
                  <a:cubicBezTo>
                    <a:pt x="0" y="15396"/>
                    <a:pt x="0" y="15396"/>
                    <a:pt x="0" y="15396"/>
                  </a:cubicBezTo>
                  <a:lnTo>
                    <a:pt x="400" y="18613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08" name="Shape"/>
            <p:cNvSpPr/>
            <p:nvPr/>
          </p:nvSpPr>
          <p:spPr>
            <a:xfrm>
              <a:off x="8319345" y="3875063"/>
              <a:ext cx="462882" cy="4065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000" y="0"/>
                  </a:moveTo>
                  <a:cubicBezTo>
                    <a:pt x="9000" y="0"/>
                    <a:pt x="9000" y="0"/>
                    <a:pt x="9000" y="0"/>
                  </a:cubicBezTo>
                  <a:cubicBezTo>
                    <a:pt x="14040" y="0"/>
                    <a:pt x="18000" y="3668"/>
                    <a:pt x="18000" y="8355"/>
                  </a:cubicBezTo>
                  <a:cubicBezTo>
                    <a:pt x="18000" y="12838"/>
                    <a:pt x="14040" y="16506"/>
                    <a:pt x="9000" y="16506"/>
                  </a:cubicBezTo>
                  <a:cubicBezTo>
                    <a:pt x="8460" y="16506"/>
                    <a:pt x="8100" y="16506"/>
                    <a:pt x="7560" y="16302"/>
                  </a:cubicBezTo>
                  <a:cubicBezTo>
                    <a:pt x="5760" y="18543"/>
                    <a:pt x="3420" y="18951"/>
                    <a:pt x="1260" y="18951"/>
                  </a:cubicBezTo>
                  <a:cubicBezTo>
                    <a:pt x="1260" y="18543"/>
                    <a:pt x="1260" y="18543"/>
                    <a:pt x="1260" y="18543"/>
                  </a:cubicBezTo>
                  <a:cubicBezTo>
                    <a:pt x="2520" y="17728"/>
                    <a:pt x="3420" y="16506"/>
                    <a:pt x="3420" y="15283"/>
                  </a:cubicBezTo>
                  <a:cubicBezTo>
                    <a:pt x="3420" y="15079"/>
                    <a:pt x="3420" y="14875"/>
                    <a:pt x="3420" y="14672"/>
                  </a:cubicBezTo>
                  <a:cubicBezTo>
                    <a:pt x="1440" y="13245"/>
                    <a:pt x="0" y="10800"/>
                    <a:pt x="0" y="8355"/>
                  </a:cubicBezTo>
                  <a:cubicBezTo>
                    <a:pt x="0" y="3668"/>
                    <a:pt x="4140" y="0"/>
                    <a:pt x="9000" y="0"/>
                  </a:cubicBezTo>
                  <a:close/>
                  <a:moveTo>
                    <a:pt x="18720" y="18543"/>
                  </a:moveTo>
                  <a:cubicBezTo>
                    <a:pt x="18720" y="19562"/>
                    <a:pt x="19260" y="20581"/>
                    <a:pt x="20340" y="21192"/>
                  </a:cubicBezTo>
                  <a:cubicBezTo>
                    <a:pt x="20340" y="21600"/>
                    <a:pt x="20340" y="21600"/>
                    <a:pt x="20340" y="21600"/>
                  </a:cubicBezTo>
                  <a:cubicBezTo>
                    <a:pt x="18360" y="21600"/>
                    <a:pt x="16740" y="21396"/>
                    <a:pt x="14940" y="19358"/>
                  </a:cubicBezTo>
                  <a:cubicBezTo>
                    <a:pt x="14580" y="19562"/>
                    <a:pt x="14220" y="19562"/>
                    <a:pt x="13860" y="19562"/>
                  </a:cubicBezTo>
                  <a:cubicBezTo>
                    <a:pt x="12060" y="19562"/>
                    <a:pt x="10440" y="18951"/>
                    <a:pt x="9000" y="18136"/>
                  </a:cubicBezTo>
                  <a:cubicBezTo>
                    <a:pt x="11700" y="18136"/>
                    <a:pt x="14220" y="17117"/>
                    <a:pt x="16200" y="15283"/>
                  </a:cubicBezTo>
                  <a:cubicBezTo>
                    <a:pt x="17280" y="14468"/>
                    <a:pt x="18000" y="13449"/>
                    <a:pt x="18540" y="12226"/>
                  </a:cubicBezTo>
                  <a:cubicBezTo>
                    <a:pt x="19080" y="11004"/>
                    <a:pt x="19440" y="9577"/>
                    <a:pt x="19440" y="8355"/>
                  </a:cubicBezTo>
                  <a:cubicBezTo>
                    <a:pt x="19440" y="8151"/>
                    <a:pt x="19440" y="7743"/>
                    <a:pt x="19440" y="7540"/>
                  </a:cubicBezTo>
                  <a:cubicBezTo>
                    <a:pt x="20700" y="8966"/>
                    <a:pt x="21600" y="10596"/>
                    <a:pt x="21600" y="12430"/>
                  </a:cubicBezTo>
                  <a:cubicBezTo>
                    <a:pt x="21600" y="14672"/>
                    <a:pt x="20520" y="16709"/>
                    <a:pt x="18720" y="17932"/>
                  </a:cubicBezTo>
                  <a:cubicBezTo>
                    <a:pt x="18720" y="18136"/>
                    <a:pt x="18720" y="18340"/>
                    <a:pt x="18720" y="18543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09" name="Shape"/>
            <p:cNvSpPr/>
            <p:nvPr/>
          </p:nvSpPr>
          <p:spPr>
            <a:xfrm>
              <a:off x="8366259" y="4331689"/>
              <a:ext cx="406585" cy="4034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075" y="10697"/>
                  </a:moveTo>
                  <a:cubicBezTo>
                    <a:pt x="4075" y="10491"/>
                    <a:pt x="4075" y="10286"/>
                    <a:pt x="4075" y="10080"/>
                  </a:cubicBezTo>
                  <a:cubicBezTo>
                    <a:pt x="204" y="8846"/>
                    <a:pt x="204" y="8846"/>
                    <a:pt x="204" y="8846"/>
                  </a:cubicBezTo>
                  <a:cubicBezTo>
                    <a:pt x="204" y="9463"/>
                    <a:pt x="0" y="10080"/>
                    <a:pt x="0" y="10697"/>
                  </a:cubicBezTo>
                  <a:cubicBezTo>
                    <a:pt x="0" y="13989"/>
                    <a:pt x="1426" y="16663"/>
                    <a:pt x="3464" y="18720"/>
                  </a:cubicBezTo>
                  <a:cubicBezTo>
                    <a:pt x="5909" y="15429"/>
                    <a:pt x="5909" y="15429"/>
                    <a:pt x="5909" y="15429"/>
                  </a:cubicBezTo>
                  <a:cubicBezTo>
                    <a:pt x="4687" y="14194"/>
                    <a:pt x="4075" y="12549"/>
                    <a:pt x="4075" y="10697"/>
                  </a:cubicBezTo>
                  <a:close/>
                  <a:moveTo>
                    <a:pt x="17525" y="10697"/>
                  </a:moveTo>
                  <a:cubicBezTo>
                    <a:pt x="17525" y="12549"/>
                    <a:pt x="16913" y="14194"/>
                    <a:pt x="15691" y="15429"/>
                  </a:cubicBezTo>
                  <a:cubicBezTo>
                    <a:pt x="18136" y="18720"/>
                    <a:pt x="18136" y="18720"/>
                    <a:pt x="18136" y="18720"/>
                  </a:cubicBezTo>
                  <a:cubicBezTo>
                    <a:pt x="20174" y="16663"/>
                    <a:pt x="21600" y="13989"/>
                    <a:pt x="21600" y="10697"/>
                  </a:cubicBezTo>
                  <a:cubicBezTo>
                    <a:pt x="21600" y="10080"/>
                    <a:pt x="21396" y="9463"/>
                    <a:pt x="21396" y="8846"/>
                  </a:cubicBezTo>
                  <a:cubicBezTo>
                    <a:pt x="17525" y="10080"/>
                    <a:pt x="17525" y="10080"/>
                    <a:pt x="17525" y="10080"/>
                  </a:cubicBezTo>
                  <a:cubicBezTo>
                    <a:pt x="17525" y="10286"/>
                    <a:pt x="17525" y="10491"/>
                    <a:pt x="17525" y="10697"/>
                  </a:cubicBezTo>
                  <a:close/>
                  <a:moveTo>
                    <a:pt x="12023" y="4114"/>
                  </a:moveTo>
                  <a:cubicBezTo>
                    <a:pt x="14060" y="4526"/>
                    <a:pt x="15691" y="5760"/>
                    <a:pt x="16709" y="7406"/>
                  </a:cubicBezTo>
                  <a:cubicBezTo>
                    <a:pt x="20581" y="6171"/>
                    <a:pt x="20581" y="6171"/>
                    <a:pt x="20581" y="6171"/>
                  </a:cubicBezTo>
                  <a:cubicBezTo>
                    <a:pt x="18951" y="2880"/>
                    <a:pt x="15894" y="617"/>
                    <a:pt x="12023" y="0"/>
                  </a:cubicBezTo>
                  <a:lnTo>
                    <a:pt x="12023" y="4114"/>
                  </a:lnTo>
                  <a:close/>
                  <a:moveTo>
                    <a:pt x="4891" y="7406"/>
                  </a:moveTo>
                  <a:cubicBezTo>
                    <a:pt x="5909" y="5760"/>
                    <a:pt x="7540" y="4526"/>
                    <a:pt x="9374" y="4114"/>
                  </a:cubicBezTo>
                  <a:cubicBezTo>
                    <a:pt x="9374" y="0"/>
                    <a:pt x="9374" y="0"/>
                    <a:pt x="9374" y="0"/>
                  </a:cubicBezTo>
                  <a:cubicBezTo>
                    <a:pt x="5706" y="617"/>
                    <a:pt x="2649" y="2880"/>
                    <a:pt x="1019" y="6171"/>
                  </a:cubicBezTo>
                  <a:lnTo>
                    <a:pt x="4891" y="7406"/>
                  </a:lnTo>
                  <a:close/>
                  <a:moveTo>
                    <a:pt x="13653" y="16869"/>
                  </a:moveTo>
                  <a:cubicBezTo>
                    <a:pt x="12634" y="17280"/>
                    <a:pt x="11819" y="17486"/>
                    <a:pt x="10800" y="17486"/>
                  </a:cubicBezTo>
                  <a:cubicBezTo>
                    <a:pt x="9781" y="17486"/>
                    <a:pt x="8762" y="17280"/>
                    <a:pt x="7947" y="16869"/>
                  </a:cubicBezTo>
                  <a:cubicBezTo>
                    <a:pt x="5706" y="20366"/>
                    <a:pt x="5706" y="20366"/>
                    <a:pt x="5706" y="20366"/>
                  </a:cubicBezTo>
                  <a:cubicBezTo>
                    <a:pt x="7132" y="21189"/>
                    <a:pt x="8966" y="21600"/>
                    <a:pt x="10800" y="21600"/>
                  </a:cubicBezTo>
                  <a:cubicBezTo>
                    <a:pt x="12634" y="21600"/>
                    <a:pt x="14468" y="21189"/>
                    <a:pt x="15894" y="20366"/>
                  </a:cubicBezTo>
                  <a:lnTo>
                    <a:pt x="13653" y="16869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10" name="Shape"/>
            <p:cNvSpPr/>
            <p:nvPr/>
          </p:nvSpPr>
          <p:spPr>
            <a:xfrm>
              <a:off x="8391280" y="4819590"/>
              <a:ext cx="381565" cy="4034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59" y="8205"/>
                  </a:moveTo>
                  <a:lnTo>
                    <a:pt x="10092" y="8205"/>
                  </a:lnTo>
                  <a:lnTo>
                    <a:pt x="10092" y="10884"/>
                  </a:lnTo>
                  <a:lnTo>
                    <a:pt x="7259" y="10884"/>
                  </a:lnTo>
                  <a:lnTo>
                    <a:pt x="7259" y="8205"/>
                  </a:lnTo>
                  <a:close/>
                  <a:moveTo>
                    <a:pt x="11685" y="8205"/>
                  </a:moveTo>
                  <a:lnTo>
                    <a:pt x="14518" y="8205"/>
                  </a:lnTo>
                  <a:lnTo>
                    <a:pt x="14518" y="10884"/>
                  </a:lnTo>
                  <a:lnTo>
                    <a:pt x="11685" y="10884"/>
                  </a:lnTo>
                  <a:lnTo>
                    <a:pt x="11685" y="8205"/>
                  </a:lnTo>
                  <a:close/>
                  <a:moveTo>
                    <a:pt x="15757" y="8205"/>
                  </a:moveTo>
                  <a:lnTo>
                    <a:pt x="18590" y="8205"/>
                  </a:lnTo>
                  <a:lnTo>
                    <a:pt x="18590" y="10884"/>
                  </a:lnTo>
                  <a:lnTo>
                    <a:pt x="15757" y="10884"/>
                  </a:lnTo>
                  <a:lnTo>
                    <a:pt x="15757" y="8205"/>
                  </a:lnTo>
                  <a:close/>
                  <a:moveTo>
                    <a:pt x="2833" y="16242"/>
                  </a:moveTo>
                  <a:lnTo>
                    <a:pt x="5666" y="16242"/>
                  </a:lnTo>
                  <a:lnTo>
                    <a:pt x="5666" y="18921"/>
                  </a:lnTo>
                  <a:lnTo>
                    <a:pt x="2833" y="18921"/>
                  </a:lnTo>
                  <a:lnTo>
                    <a:pt x="2833" y="16242"/>
                  </a:lnTo>
                  <a:close/>
                  <a:moveTo>
                    <a:pt x="7259" y="16242"/>
                  </a:moveTo>
                  <a:lnTo>
                    <a:pt x="10092" y="16242"/>
                  </a:lnTo>
                  <a:lnTo>
                    <a:pt x="10092" y="18921"/>
                  </a:lnTo>
                  <a:lnTo>
                    <a:pt x="7259" y="18921"/>
                  </a:lnTo>
                  <a:lnTo>
                    <a:pt x="7259" y="16242"/>
                  </a:lnTo>
                  <a:close/>
                  <a:moveTo>
                    <a:pt x="11685" y="16242"/>
                  </a:moveTo>
                  <a:lnTo>
                    <a:pt x="14518" y="16242"/>
                  </a:lnTo>
                  <a:lnTo>
                    <a:pt x="14518" y="18921"/>
                  </a:lnTo>
                  <a:lnTo>
                    <a:pt x="11685" y="18921"/>
                  </a:lnTo>
                  <a:lnTo>
                    <a:pt x="11685" y="16242"/>
                  </a:lnTo>
                  <a:close/>
                  <a:moveTo>
                    <a:pt x="7259" y="12056"/>
                  </a:moveTo>
                  <a:lnTo>
                    <a:pt x="10092" y="12056"/>
                  </a:lnTo>
                  <a:lnTo>
                    <a:pt x="10092" y="14735"/>
                  </a:lnTo>
                  <a:lnTo>
                    <a:pt x="7259" y="14735"/>
                  </a:lnTo>
                  <a:lnTo>
                    <a:pt x="7259" y="12056"/>
                  </a:lnTo>
                  <a:close/>
                  <a:moveTo>
                    <a:pt x="11685" y="12056"/>
                  </a:moveTo>
                  <a:lnTo>
                    <a:pt x="14518" y="12056"/>
                  </a:lnTo>
                  <a:lnTo>
                    <a:pt x="14518" y="14735"/>
                  </a:lnTo>
                  <a:lnTo>
                    <a:pt x="11685" y="14735"/>
                  </a:lnTo>
                  <a:lnTo>
                    <a:pt x="11685" y="12056"/>
                  </a:lnTo>
                  <a:close/>
                  <a:moveTo>
                    <a:pt x="15757" y="12056"/>
                  </a:moveTo>
                  <a:lnTo>
                    <a:pt x="18590" y="12056"/>
                  </a:lnTo>
                  <a:lnTo>
                    <a:pt x="18590" y="14735"/>
                  </a:lnTo>
                  <a:lnTo>
                    <a:pt x="15757" y="14735"/>
                  </a:lnTo>
                  <a:lnTo>
                    <a:pt x="15757" y="12056"/>
                  </a:lnTo>
                  <a:close/>
                  <a:moveTo>
                    <a:pt x="2833" y="12056"/>
                  </a:moveTo>
                  <a:lnTo>
                    <a:pt x="5666" y="12056"/>
                  </a:lnTo>
                  <a:lnTo>
                    <a:pt x="5666" y="14735"/>
                  </a:lnTo>
                  <a:lnTo>
                    <a:pt x="2833" y="14735"/>
                  </a:lnTo>
                  <a:lnTo>
                    <a:pt x="2833" y="12056"/>
                  </a:lnTo>
                  <a:close/>
                  <a:moveTo>
                    <a:pt x="18590" y="0"/>
                  </a:moveTo>
                  <a:lnTo>
                    <a:pt x="18590" y="1507"/>
                  </a:lnTo>
                  <a:lnTo>
                    <a:pt x="15757" y="1507"/>
                  </a:lnTo>
                  <a:lnTo>
                    <a:pt x="15757" y="0"/>
                  </a:lnTo>
                  <a:lnTo>
                    <a:pt x="5666" y="0"/>
                  </a:lnTo>
                  <a:lnTo>
                    <a:pt x="5666" y="1507"/>
                  </a:lnTo>
                  <a:lnTo>
                    <a:pt x="2833" y="1507"/>
                  </a:lnTo>
                  <a:lnTo>
                    <a:pt x="2833" y="0"/>
                  </a:lnTo>
                  <a:lnTo>
                    <a:pt x="0" y="0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lnTo>
                    <a:pt x="18590" y="0"/>
                  </a:lnTo>
                  <a:close/>
                  <a:moveTo>
                    <a:pt x="20007" y="20093"/>
                  </a:moveTo>
                  <a:lnTo>
                    <a:pt x="1593" y="20093"/>
                  </a:lnTo>
                  <a:lnTo>
                    <a:pt x="1593" y="5358"/>
                  </a:lnTo>
                  <a:lnTo>
                    <a:pt x="20007" y="5358"/>
                  </a:lnTo>
                  <a:lnTo>
                    <a:pt x="20007" y="20093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11" name="Shape"/>
            <p:cNvSpPr/>
            <p:nvPr/>
          </p:nvSpPr>
          <p:spPr>
            <a:xfrm>
              <a:off x="8994901" y="6680496"/>
              <a:ext cx="322141" cy="3221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86" y="0"/>
                    <a:pt x="0" y="4886"/>
                    <a:pt x="0" y="10800"/>
                  </a:cubicBezTo>
                  <a:cubicBezTo>
                    <a:pt x="0" y="16714"/>
                    <a:pt x="4886" y="21600"/>
                    <a:pt x="10800" y="21600"/>
                  </a:cubicBezTo>
                  <a:cubicBezTo>
                    <a:pt x="16714" y="21600"/>
                    <a:pt x="21600" y="16714"/>
                    <a:pt x="21600" y="10800"/>
                  </a:cubicBezTo>
                  <a:cubicBezTo>
                    <a:pt x="21600" y="4886"/>
                    <a:pt x="16714" y="0"/>
                    <a:pt x="10800" y="0"/>
                  </a:cubicBezTo>
                  <a:close/>
                  <a:moveTo>
                    <a:pt x="10800" y="19543"/>
                  </a:moveTo>
                  <a:cubicBezTo>
                    <a:pt x="5914" y="19543"/>
                    <a:pt x="2057" y="15686"/>
                    <a:pt x="2057" y="10800"/>
                  </a:cubicBezTo>
                  <a:cubicBezTo>
                    <a:pt x="2057" y="5914"/>
                    <a:pt x="5914" y="2057"/>
                    <a:pt x="10800" y="2057"/>
                  </a:cubicBezTo>
                  <a:cubicBezTo>
                    <a:pt x="15686" y="2057"/>
                    <a:pt x="19543" y="5914"/>
                    <a:pt x="19543" y="10800"/>
                  </a:cubicBezTo>
                  <a:cubicBezTo>
                    <a:pt x="19543" y="15686"/>
                    <a:pt x="15686" y="19543"/>
                    <a:pt x="10800" y="19543"/>
                  </a:cubicBezTo>
                  <a:close/>
                  <a:moveTo>
                    <a:pt x="6686" y="6686"/>
                  </a:moveTo>
                  <a:cubicBezTo>
                    <a:pt x="14914" y="6686"/>
                    <a:pt x="14914" y="6686"/>
                    <a:pt x="14914" y="6686"/>
                  </a:cubicBezTo>
                  <a:cubicBezTo>
                    <a:pt x="14914" y="14914"/>
                    <a:pt x="14914" y="14914"/>
                    <a:pt x="14914" y="14914"/>
                  </a:cubicBezTo>
                  <a:cubicBezTo>
                    <a:pt x="6686" y="14914"/>
                    <a:pt x="6686" y="14914"/>
                    <a:pt x="6686" y="14914"/>
                  </a:cubicBezTo>
                  <a:lnTo>
                    <a:pt x="6686" y="6686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12" name="Shape"/>
            <p:cNvSpPr/>
            <p:nvPr/>
          </p:nvSpPr>
          <p:spPr>
            <a:xfrm>
              <a:off x="8525765" y="6633583"/>
              <a:ext cx="557695" cy="5532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8" h="21347" extrusionOk="0">
                  <a:moveTo>
                    <a:pt x="20712" y="18197"/>
                  </a:moveTo>
                  <a:cubicBezTo>
                    <a:pt x="15682" y="13907"/>
                    <a:pt x="15682" y="13907"/>
                    <a:pt x="15682" y="13907"/>
                  </a:cubicBezTo>
                  <a:cubicBezTo>
                    <a:pt x="15238" y="13315"/>
                    <a:pt x="14647" y="13167"/>
                    <a:pt x="14203" y="13167"/>
                  </a:cubicBezTo>
                  <a:cubicBezTo>
                    <a:pt x="15386" y="11836"/>
                    <a:pt x="16126" y="9912"/>
                    <a:pt x="16126" y="7989"/>
                  </a:cubicBezTo>
                  <a:cubicBezTo>
                    <a:pt x="16126" y="3551"/>
                    <a:pt x="12427" y="0"/>
                    <a:pt x="7989" y="0"/>
                  </a:cubicBezTo>
                  <a:cubicBezTo>
                    <a:pt x="3551" y="0"/>
                    <a:pt x="0" y="3551"/>
                    <a:pt x="0" y="7989"/>
                  </a:cubicBezTo>
                  <a:cubicBezTo>
                    <a:pt x="0" y="12427"/>
                    <a:pt x="3551" y="15978"/>
                    <a:pt x="7989" y="15978"/>
                  </a:cubicBezTo>
                  <a:cubicBezTo>
                    <a:pt x="10060" y="15978"/>
                    <a:pt x="11836" y="15238"/>
                    <a:pt x="13315" y="14055"/>
                  </a:cubicBezTo>
                  <a:cubicBezTo>
                    <a:pt x="13167" y="14499"/>
                    <a:pt x="13463" y="15090"/>
                    <a:pt x="13907" y="15682"/>
                  </a:cubicBezTo>
                  <a:cubicBezTo>
                    <a:pt x="18197" y="20712"/>
                    <a:pt x="18197" y="20712"/>
                    <a:pt x="18197" y="20712"/>
                  </a:cubicBezTo>
                  <a:cubicBezTo>
                    <a:pt x="18937" y="21452"/>
                    <a:pt x="20121" y="21600"/>
                    <a:pt x="20860" y="20860"/>
                  </a:cubicBezTo>
                  <a:cubicBezTo>
                    <a:pt x="21600" y="20121"/>
                    <a:pt x="21600" y="18937"/>
                    <a:pt x="20712" y="18197"/>
                  </a:cubicBezTo>
                  <a:close/>
                  <a:moveTo>
                    <a:pt x="7989" y="13315"/>
                  </a:moveTo>
                  <a:cubicBezTo>
                    <a:pt x="5030" y="13315"/>
                    <a:pt x="2663" y="10948"/>
                    <a:pt x="2663" y="7989"/>
                  </a:cubicBezTo>
                  <a:cubicBezTo>
                    <a:pt x="2663" y="5030"/>
                    <a:pt x="5030" y="2663"/>
                    <a:pt x="7989" y="2663"/>
                  </a:cubicBezTo>
                  <a:cubicBezTo>
                    <a:pt x="10948" y="2663"/>
                    <a:pt x="13463" y="5030"/>
                    <a:pt x="13463" y="7989"/>
                  </a:cubicBezTo>
                  <a:cubicBezTo>
                    <a:pt x="13463" y="10948"/>
                    <a:pt x="10948" y="13315"/>
                    <a:pt x="7989" y="13315"/>
                  </a:cubicBezTo>
                  <a:close/>
                  <a:moveTo>
                    <a:pt x="9321" y="3995"/>
                  </a:moveTo>
                  <a:cubicBezTo>
                    <a:pt x="6658" y="3995"/>
                    <a:pt x="6658" y="3995"/>
                    <a:pt x="6658" y="3995"/>
                  </a:cubicBezTo>
                  <a:cubicBezTo>
                    <a:pt x="6658" y="6658"/>
                    <a:pt x="6658" y="6658"/>
                    <a:pt x="6658" y="6658"/>
                  </a:cubicBezTo>
                  <a:cubicBezTo>
                    <a:pt x="3995" y="6658"/>
                    <a:pt x="3995" y="6658"/>
                    <a:pt x="3995" y="6658"/>
                  </a:cubicBezTo>
                  <a:cubicBezTo>
                    <a:pt x="3995" y="9321"/>
                    <a:pt x="3995" y="9321"/>
                    <a:pt x="3995" y="9321"/>
                  </a:cubicBezTo>
                  <a:cubicBezTo>
                    <a:pt x="6658" y="9321"/>
                    <a:pt x="6658" y="9321"/>
                    <a:pt x="6658" y="9321"/>
                  </a:cubicBezTo>
                  <a:cubicBezTo>
                    <a:pt x="6658" y="11984"/>
                    <a:pt x="6658" y="11984"/>
                    <a:pt x="6658" y="11984"/>
                  </a:cubicBezTo>
                  <a:cubicBezTo>
                    <a:pt x="9321" y="11984"/>
                    <a:pt x="9321" y="11984"/>
                    <a:pt x="9321" y="11984"/>
                  </a:cubicBezTo>
                  <a:cubicBezTo>
                    <a:pt x="9321" y="9321"/>
                    <a:pt x="9321" y="9321"/>
                    <a:pt x="9321" y="9321"/>
                  </a:cubicBezTo>
                  <a:cubicBezTo>
                    <a:pt x="11984" y="9321"/>
                    <a:pt x="11984" y="9321"/>
                    <a:pt x="11984" y="9321"/>
                  </a:cubicBezTo>
                  <a:cubicBezTo>
                    <a:pt x="11984" y="6658"/>
                    <a:pt x="11984" y="6658"/>
                    <a:pt x="11984" y="6658"/>
                  </a:cubicBezTo>
                  <a:cubicBezTo>
                    <a:pt x="9321" y="6658"/>
                    <a:pt x="9321" y="6658"/>
                    <a:pt x="9321" y="6658"/>
                  </a:cubicBezTo>
                  <a:lnTo>
                    <a:pt x="9321" y="3995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13" name="Shape"/>
            <p:cNvSpPr/>
            <p:nvPr/>
          </p:nvSpPr>
          <p:spPr>
            <a:xfrm>
              <a:off x="9263872" y="7640661"/>
              <a:ext cx="328396" cy="3283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066" y="12307"/>
                  </a:moveTo>
                  <a:cubicBezTo>
                    <a:pt x="4066" y="21600"/>
                    <a:pt x="4066" y="21600"/>
                    <a:pt x="4066" y="21600"/>
                  </a:cubicBezTo>
                  <a:cubicBezTo>
                    <a:pt x="4320" y="21600"/>
                    <a:pt x="4320" y="21600"/>
                    <a:pt x="4574" y="21600"/>
                  </a:cubicBezTo>
                  <a:cubicBezTo>
                    <a:pt x="5336" y="21600"/>
                    <a:pt x="5336" y="21600"/>
                    <a:pt x="5336" y="21600"/>
                  </a:cubicBezTo>
                  <a:cubicBezTo>
                    <a:pt x="5336" y="12307"/>
                    <a:pt x="5336" y="12307"/>
                    <a:pt x="5336" y="12307"/>
                  </a:cubicBezTo>
                  <a:cubicBezTo>
                    <a:pt x="4574" y="12307"/>
                    <a:pt x="4574" y="12307"/>
                    <a:pt x="4574" y="12307"/>
                  </a:cubicBezTo>
                  <a:cubicBezTo>
                    <a:pt x="4320" y="12307"/>
                    <a:pt x="4320" y="12307"/>
                    <a:pt x="4066" y="12307"/>
                  </a:cubicBezTo>
                  <a:close/>
                  <a:moveTo>
                    <a:pt x="16264" y="12307"/>
                  </a:moveTo>
                  <a:cubicBezTo>
                    <a:pt x="16264" y="21600"/>
                    <a:pt x="16264" y="21600"/>
                    <a:pt x="16264" y="21600"/>
                  </a:cubicBezTo>
                  <a:cubicBezTo>
                    <a:pt x="17026" y="21600"/>
                    <a:pt x="17026" y="21600"/>
                    <a:pt x="17026" y="21600"/>
                  </a:cubicBezTo>
                  <a:cubicBezTo>
                    <a:pt x="17280" y="21600"/>
                    <a:pt x="17280" y="21600"/>
                    <a:pt x="17534" y="21600"/>
                  </a:cubicBezTo>
                  <a:cubicBezTo>
                    <a:pt x="17534" y="12307"/>
                    <a:pt x="17534" y="12307"/>
                    <a:pt x="17534" y="12307"/>
                  </a:cubicBezTo>
                  <a:cubicBezTo>
                    <a:pt x="17280" y="12307"/>
                    <a:pt x="17280" y="12307"/>
                    <a:pt x="17026" y="12307"/>
                  </a:cubicBezTo>
                  <a:lnTo>
                    <a:pt x="16264" y="12307"/>
                  </a:lnTo>
                  <a:close/>
                  <a:moveTo>
                    <a:pt x="21600" y="10800"/>
                  </a:moveTo>
                  <a:cubicBezTo>
                    <a:pt x="21600" y="4772"/>
                    <a:pt x="16772" y="0"/>
                    <a:pt x="10673" y="0"/>
                  </a:cubicBezTo>
                  <a:cubicBezTo>
                    <a:pt x="4828" y="0"/>
                    <a:pt x="0" y="4772"/>
                    <a:pt x="0" y="10800"/>
                  </a:cubicBezTo>
                  <a:cubicBezTo>
                    <a:pt x="0" y="12056"/>
                    <a:pt x="0" y="13312"/>
                    <a:pt x="508" y="14567"/>
                  </a:cubicBezTo>
                  <a:cubicBezTo>
                    <a:pt x="0" y="15321"/>
                    <a:pt x="0" y="16074"/>
                    <a:pt x="0" y="16828"/>
                  </a:cubicBezTo>
                  <a:cubicBezTo>
                    <a:pt x="0" y="18837"/>
                    <a:pt x="1016" y="20344"/>
                    <a:pt x="2541" y="21098"/>
                  </a:cubicBezTo>
                  <a:cubicBezTo>
                    <a:pt x="2541" y="12558"/>
                    <a:pt x="2541" y="12558"/>
                    <a:pt x="2541" y="12558"/>
                  </a:cubicBezTo>
                  <a:cubicBezTo>
                    <a:pt x="2287" y="12809"/>
                    <a:pt x="1779" y="13060"/>
                    <a:pt x="1525" y="13312"/>
                  </a:cubicBezTo>
                  <a:cubicBezTo>
                    <a:pt x="1271" y="12809"/>
                    <a:pt x="1271" y="12056"/>
                    <a:pt x="1271" y="11553"/>
                  </a:cubicBezTo>
                  <a:cubicBezTo>
                    <a:pt x="1271" y="6279"/>
                    <a:pt x="5591" y="2009"/>
                    <a:pt x="10673" y="2009"/>
                  </a:cubicBezTo>
                  <a:cubicBezTo>
                    <a:pt x="16009" y="2009"/>
                    <a:pt x="20329" y="6279"/>
                    <a:pt x="20329" y="11553"/>
                  </a:cubicBezTo>
                  <a:cubicBezTo>
                    <a:pt x="20329" y="12056"/>
                    <a:pt x="20329" y="12809"/>
                    <a:pt x="20075" y="13312"/>
                  </a:cubicBezTo>
                  <a:cubicBezTo>
                    <a:pt x="19821" y="13060"/>
                    <a:pt x="19313" y="12809"/>
                    <a:pt x="19059" y="12558"/>
                  </a:cubicBezTo>
                  <a:cubicBezTo>
                    <a:pt x="19059" y="21098"/>
                    <a:pt x="19059" y="21098"/>
                    <a:pt x="19059" y="21098"/>
                  </a:cubicBezTo>
                  <a:cubicBezTo>
                    <a:pt x="20584" y="20344"/>
                    <a:pt x="21600" y="18837"/>
                    <a:pt x="21600" y="16828"/>
                  </a:cubicBezTo>
                  <a:cubicBezTo>
                    <a:pt x="21600" y="16074"/>
                    <a:pt x="21346" y="15321"/>
                    <a:pt x="21092" y="14567"/>
                  </a:cubicBezTo>
                  <a:cubicBezTo>
                    <a:pt x="21600" y="13312"/>
                    <a:pt x="21600" y="12056"/>
                    <a:pt x="21600" y="1080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14" name="Shape"/>
            <p:cNvSpPr/>
            <p:nvPr/>
          </p:nvSpPr>
          <p:spPr>
            <a:xfrm>
              <a:off x="8769715" y="7234077"/>
              <a:ext cx="400331" cy="4034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777" y="0"/>
                    <a:pt x="0" y="4937"/>
                    <a:pt x="0" y="10903"/>
                  </a:cubicBezTo>
                  <a:cubicBezTo>
                    <a:pt x="0" y="16663"/>
                    <a:pt x="4777" y="21600"/>
                    <a:pt x="10800" y="21600"/>
                  </a:cubicBezTo>
                  <a:cubicBezTo>
                    <a:pt x="16823" y="21600"/>
                    <a:pt x="21600" y="16663"/>
                    <a:pt x="21600" y="10903"/>
                  </a:cubicBezTo>
                  <a:cubicBezTo>
                    <a:pt x="21600" y="4937"/>
                    <a:pt x="16823" y="0"/>
                    <a:pt x="10800" y="0"/>
                  </a:cubicBezTo>
                  <a:close/>
                  <a:moveTo>
                    <a:pt x="6646" y="10903"/>
                  </a:moveTo>
                  <a:cubicBezTo>
                    <a:pt x="6646" y="8640"/>
                    <a:pt x="8515" y="6789"/>
                    <a:pt x="10800" y="6789"/>
                  </a:cubicBezTo>
                  <a:cubicBezTo>
                    <a:pt x="13085" y="6789"/>
                    <a:pt x="14954" y="8640"/>
                    <a:pt x="14954" y="10903"/>
                  </a:cubicBezTo>
                  <a:cubicBezTo>
                    <a:pt x="14954" y="12960"/>
                    <a:pt x="13085" y="14811"/>
                    <a:pt x="10800" y="14811"/>
                  </a:cubicBezTo>
                  <a:cubicBezTo>
                    <a:pt x="8515" y="14811"/>
                    <a:pt x="6646" y="12960"/>
                    <a:pt x="6646" y="10903"/>
                  </a:cubicBezTo>
                  <a:close/>
                  <a:moveTo>
                    <a:pt x="19523" y="14400"/>
                  </a:moveTo>
                  <a:cubicBezTo>
                    <a:pt x="19523" y="14400"/>
                    <a:pt x="19523" y="14400"/>
                    <a:pt x="19523" y="14400"/>
                  </a:cubicBezTo>
                  <a:cubicBezTo>
                    <a:pt x="15785" y="12960"/>
                    <a:pt x="15785" y="12960"/>
                    <a:pt x="15785" y="12960"/>
                  </a:cubicBezTo>
                  <a:cubicBezTo>
                    <a:pt x="15992" y="12137"/>
                    <a:pt x="16200" y="11520"/>
                    <a:pt x="16200" y="10903"/>
                  </a:cubicBezTo>
                  <a:cubicBezTo>
                    <a:pt x="16200" y="10080"/>
                    <a:pt x="15992" y="9463"/>
                    <a:pt x="15785" y="8846"/>
                  </a:cubicBezTo>
                  <a:cubicBezTo>
                    <a:pt x="18485" y="7611"/>
                    <a:pt x="18485" y="7611"/>
                    <a:pt x="18485" y="7611"/>
                  </a:cubicBezTo>
                  <a:cubicBezTo>
                    <a:pt x="19523" y="7200"/>
                    <a:pt x="19523" y="7200"/>
                    <a:pt x="19523" y="7200"/>
                  </a:cubicBezTo>
                  <a:cubicBezTo>
                    <a:pt x="19938" y="8229"/>
                    <a:pt x="20354" y="9463"/>
                    <a:pt x="20354" y="10903"/>
                  </a:cubicBezTo>
                  <a:cubicBezTo>
                    <a:pt x="20354" y="12137"/>
                    <a:pt x="19938" y="13371"/>
                    <a:pt x="19523" y="14400"/>
                  </a:cubicBezTo>
                  <a:close/>
                  <a:moveTo>
                    <a:pt x="14331" y="2057"/>
                  </a:moveTo>
                  <a:cubicBezTo>
                    <a:pt x="14331" y="2057"/>
                    <a:pt x="14331" y="2057"/>
                    <a:pt x="14331" y="2057"/>
                  </a:cubicBezTo>
                  <a:cubicBezTo>
                    <a:pt x="14331" y="2057"/>
                    <a:pt x="14331" y="2057"/>
                    <a:pt x="14331" y="2057"/>
                  </a:cubicBezTo>
                  <a:cubicBezTo>
                    <a:pt x="12877" y="5760"/>
                    <a:pt x="12877" y="5760"/>
                    <a:pt x="12877" y="5760"/>
                  </a:cubicBezTo>
                  <a:cubicBezTo>
                    <a:pt x="12254" y="5554"/>
                    <a:pt x="11631" y="5349"/>
                    <a:pt x="10800" y="5349"/>
                  </a:cubicBezTo>
                  <a:cubicBezTo>
                    <a:pt x="9969" y="5349"/>
                    <a:pt x="9346" y="5554"/>
                    <a:pt x="8723" y="5760"/>
                  </a:cubicBezTo>
                  <a:cubicBezTo>
                    <a:pt x="7892" y="4114"/>
                    <a:pt x="7892" y="4114"/>
                    <a:pt x="7892" y="4114"/>
                  </a:cubicBezTo>
                  <a:cubicBezTo>
                    <a:pt x="7269" y="2057"/>
                    <a:pt x="7269" y="2057"/>
                    <a:pt x="7269" y="2057"/>
                  </a:cubicBezTo>
                  <a:cubicBezTo>
                    <a:pt x="8308" y="1646"/>
                    <a:pt x="9554" y="1440"/>
                    <a:pt x="10800" y="1440"/>
                  </a:cubicBezTo>
                  <a:cubicBezTo>
                    <a:pt x="12046" y="1440"/>
                    <a:pt x="13292" y="1646"/>
                    <a:pt x="14331" y="2057"/>
                  </a:cubicBezTo>
                  <a:close/>
                  <a:moveTo>
                    <a:pt x="2077" y="7200"/>
                  </a:moveTo>
                  <a:cubicBezTo>
                    <a:pt x="3946" y="8023"/>
                    <a:pt x="3946" y="8023"/>
                    <a:pt x="3946" y="8023"/>
                  </a:cubicBezTo>
                  <a:cubicBezTo>
                    <a:pt x="5815" y="8846"/>
                    <a:pt x="5815" y="8846"/>
                    <a:pt x="5815" y="8846"/>
                  </a:cubicBezTo>
                  <a:cubicBezTo>
                    <a:pt x="5608" y="9463"/>
                    <a:pt x="5400" y="10080"/>
                    <a:pt x="5400" y="10903"/>
                  </a:cubicBezTo>
                  <a:cubicBezTo>
                    <a:pt x="5400" y="11520"/>
                    <a:pt x="5608" y="12137"/>
                    <a:pt x="5815" y="12960"/>
                  </a:cubicBezTo>
                  <a:cubicBezTo>
                    <a:pt x="2077" y="14400"/>
                    <a:pt x="2077" y="14400"/>
                    <a:pt x="2077" y="14400"/>
                  </a:cubicBezTo>
                  <a:cubicBezTo>
                    <a:pt x="1662" y="13371"/>
                    <a:pt x="1246" y="12137"/>
                    <a:pt x="1246" y="10903"/>
                  </a:cubicBezTo>
                  <a:cubicBezTo>
                    <a:pt x="1246" y="9463"/>
                    <a:pt x="1662" y="8229"/>
                    <a:pt x="2077" y="7200"/>
                  </a:cubicBezTo>
                  <a:close/>
                  <a:moveTo>
                    <a:pt x="7269" y="19543"/>
                  </a:moveTo>
                  <a:cubicBezTo>
                    <a:pt x="7685" y="18309"/>
                    <a:pt x="7685" y="18309"/>
                    <a:pt x="7685" y="18309"/>
                  </a:cubicBezTo>
                  <a:cubicBezTo>
                    <a:pt x="8723" y="15840"/>
                    <a:pt x="8723" y="15840"/>
                    <a:pt x="8723" y="15840"/>
                  </a:cubicBezTo>
                  <a:cubicBezTo>
                    <a:pt x="9346" y="16046"/>
                    <a:pt x="9969" y="16251"/>
                    <a:pt x="10800" y="16251"/>
                  </a:cubicBezTo>
                  <a:cubicBezTo>
                    <a:pt x="11631" y="16251"/>
                    <a:pt x="12254" y="16046"/>
                    <a:pt x="12877" y="15840"/>
                  </a:cubicBezTo>
                  <a:cubicBezTo>
                    <a:pt x="14331" y="19543"/>
                    <a:pt x="14331" y="19543"/>
                    <a:pt x="14331" y="19543"/>
                  </a:cubicBezTo>
                  <a:cubicBezTo>
                    <a:pt x="14331" y="19543"/>
                    <a:pt x="14331" y="19543"/>
                    <a:pt x="14331" y="19543"/>
                  </a:cubicBezTo>
                  <a:cubicBezTo>
                    <a:pt x="14331" y="19543"/>
                    <a:pt x="14331" y="19543"/>
                    <a:pt x="14331" y="19543"/>
                  </a:cubicBezTo>
                  <a:cubicBezTo>
                    <a:pt x="13292" y="19954"/>
                    <a:pt x="12046" y="20160"/>
                    <a:pt x="10800" y="20160"/>
                  </a:cubicBezTo>
                  <a:cubicBezTo>
                    <a:pt x="9554" y="20160"/>
                    <a:pt x="8308" y="19954"/>
                    <a:pt x="7269" y="19543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15" name="Shape"/>
            <p:cNvSpPr/>
            <p:nvPr/>
          </p:nvSpPr>
          <p:spPr>
            <a:xfrm>
              <a:off x="8888563" y="7721979"/>
              <a:ext cx="459754" cy="459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1" extrusionOk="0">
                  <a:moveTo>
                    <a:pt x="0" y="12496"/>
                  </a:moveTo>
                  <a:cubicBezTo>
                    <a:pt x="0" y="13388"/>
                    <a:pt x="720" y="14281"/>
                    <a:pt x="1800" y="14281"/>
                  </a:cubicBezTo>
                  <a:cubicBezTo>
                    <a:pt x="2700" y="14281"/>
                    <a:pt x="3600" y="13388"/>
                    <a:pt x="3600" y="12496"/>
                  </a:cubicBezTo>
                  <a:cubicBezTo>
                    <a:pt x="3600" y="6069"/>
                    <a:pt x="3600" y="6069"/>
                    <a:pt x="3600" y="6069"/>
                  </a:cubicBezTo>
                  <a:cubicBezTo>
                    <a:pt x="18540" y="20886"/>
                    <a:pt x="18540" y="20886"/>
                    <a:pt x="18540" y="20886"/>
                  </a:cubicBezTo>
                  <a:cubicBezTo>
                    <a:pt x="19260" y="21600"/>
                    <a:pt x="20340" y="21600"/>
                    <a:pt x="21060" y="20886"/>
                  </a:cubicBezTo>
                  <a:cubicBezTo>
                    <a:pt x="21420" y="20529"/>
                    <a:pt x="21600" y="20172"/>
                    <a:pt x="21600" y="19636"/>
                  </a:cubicBezTo>
                  <a:cubicBezTo>
                    <a:pt x="21600" y="19101"/>
                    <a:pt x="21420" y="18744"/>
                    <a:pt x="21060" y="18387"/>
                  </a:cubicBezTo>
                  <a:cubicBezTo>
                    <a:pt x="6120" y="3570"/>
                    <a:pt x="6120" y="3570"/>
                    <a:pt x="6120" y="3570"/>
                  </a:cubicBezTo>
                  <a:cubicBezTo>
                    <a:pt x="12600" y="3570"/>
                    <a:pt x="12600" y="3570"/>
                    <a:pt x="12600" y="3570"/>
                  </a:cubicBezTo>
                  <a:cubicBezTo>
                    <a:pt x="13500" y="3570"/>
                    <a:pt x="14400" y="2678"/>
                    <a:pt x="14400" y="1785"/>
                  </a:cubicBezTo>
                  <a:cubicBezTo>
                    <a:pt x="14400" y="714"/>
                    <a:pt x="13500" y="0"/>
                    <a:pt x="12600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12496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16" name="Shape"/>
            <p:cNvSpPr/>
            <p:nvPr/>
          </p:nvSpPr>
          <p:spPr>
            <a:xfrm>
              <a:off x="8278686" y="6198850"/>
              <a:ext cx="478520" cy="3909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1647"/>
                  </a:moveTo>
                  <a:cubicBezTo>
                    <a:pt x="19008" y="5082"/>
                    <a:pt x="19008" y="5082"/>
                    <a:pt x="19008" y="5082"/>
                  </a:cubicBezTo>
                  <a:cubicBezTo>
                    <a:pt x="14861" y="5082"/>
                    <a:pt x="14861" y="5082"/>
                    <a:pt x="14861" y="5082"/>
                  </a:cubicBezTo>
                  <a:cubicBezTo>
                    <a:pt x="14861" y="1694"/>
                    <a:pt x="14861" y="1694"/>
                    <a:pt x="14861" y="1694"/>
                  </a:cubicBezTo>
                  <a:cubicBezTo>
                    <a:pt x="14861" y="847"/>
                    <a:pt x="14342" y="0"/>
                    <a:pt x="13478" y="0"/>
                  </a:cubicBezTo>
                  <a:cubicBezTo>
                    <a:pt x="1382" y="0"/>
                    <a:pt x="1382" y="0"/>
                    <a:pt x="1382" y="0"/>
                  </a:cubicBezTo>
                  <a:cubicBezTo>
                    <a:pt x="518" y="0"/>
                    <a:pt x="0" y="847"/>
                    <a:pt x="0" y="1694"/>
                  </a:cubicBezTo>
                  <a:cubicBezTo>
                    <a:pt x="0" y="15035"/>
                    <a:pt x="0" y="15035"/>
                    <a:pt x="0" y="15035"/>
                  </a:cubicBezTo>
                  <a:cubicBezTo>
                    <a:pt x="1382" y="16729"/>
                    <a:pt x="1382" y="16729"/>
                    <a:pt x="1382" y="16729"/>
                  </a:cubicBezTo>
                  <a:cubicBezTo>
                    <a:pt x="3110" y="16729"/>
                    <a:pt x="3110" y="16729"/>
                    <a:pt x="3110" y="16729"/>
                  </a:cubicBezTo>
                  <a:cubicBezTo>
                    <a:pt x="2765" y="17153"/>
                    <a:pt x="2765" y="17788"/>
                    <a:pt x="2765" y="18424"/>
                  </a:cubicBezTo>
                  <a:cubicBezTo>
                    <a:pt x="2765" y="20118"/>
                    <a:pt x="3974" y="21600"/>
                    <a:pt x="5357" y="21600"/>
                  </a:cubicBezTo>
                  <a:cubicBezTo>
                    <a:pt x="6912" y="21600"/>
                    <a:pt x="8122" y="20118"/>
                    <a:pt x="8122" y="18424"/>
                  </a:cubicBezTo>
                  <a:cubicBezTo>
                    <a:pt x="8122" y="17788"/>
                    <a:pt x="7949" y="17153"/>
                    <a:pt x="7776" y="16729"/>
                  </a:cubicBezTo>
                  <a:cubicBezTo>
                    <a:pt x="15206" y="16729"/>
                    <a:pt x="15206" y="16729"/>
                    <a:pt x="15206" y="16729"/>
                  </a:cubicBezTo>
                  <a:cubicBezTo>
                    <a:pt x="15034" y="17153"/>
                    <a:pt x="14861" y="17788"/>
                    <a:pt x="14861" y="18424"/>
                  </a:cubicBezTo>
                  <a:cubicBezTo>
                    <a:pt x="14861" y="20118"/>
                    <a:pt x="16070" y="21600"/>
                    <a:pt x="17626" y="21600"/>
                  </a:cubicBezTo>
                  <a:cubicBezTo>
                    <a:pt x="19181" y="21600"/>
                    <a:pt x="20390" y="20118"/>
                    <a:pt x="20390" y="18424"/>
                  </a:cubicBezTo>
                  <a:cubicBezTo>
                    <a:pt x="20390" y="17788"/>
                    <a:pt x="20218" y="17153"/>
                    <a:pt x="19872" y="16729"/>
                  </a:cubicBezTo>
                  <a:cubicBezTo>
                    <a:pt x="21600" y="16729"/>
                    <a:pt x="21600" y="16729"/>
                    <a:pt x="21600" y="16729"/>
                  </a:cubicBezTo>
                  <a:lnTo>
                    <a:pt x="21600" y="11647"/>
                  </a:lnTo>
                  <a:close/>
                  <a:moveTo>
                    <a:pt x="14861" y="11647"/>
                  </a:moveTo>
                  <a:cubicBezTo>
                    <a:pt x="14861" y="7624"/>
                    <a:pt x="14861" y="7624"/>
                    <a:pt x="14861" y="7624"/>
                  </a:cubicBezTo>
                  <a:cubicBezTo>
                    <a:pt x="17626" y="7624"/>
                    <a:pt x="17626" y="7624"/>
                    <a:pt x="17626" y="7624"/>
                  </a:cubicBezTo>
                  <a:cubicBezTo>
                    <a:pt x="19354" y="11647"/>
                    <a:pt x="19354" y="11647"/>
                    <a:pt x="19354" y="11647"/>
                  </a:cubicBezTo>
                  <a:lnTo>
                    <a:pt x="14861" y="11647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17" name="Shape"/>
            <p:cNvSpPr/>
            <p:nvPr/>
          </p:nvSpPr>
          <p:spPr>
            <a:xfrm>
              <a:off x="8066012" y="5739096"/>
              <a:ext cx="403458" cy="4034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77" y="5966"/>
                  </a:moveTo>
                  <a:cubicBezTo>
                    <a:pt x="18926" y="5760"/>
                    <a:pt x="16869" y="5554"/>
                    <a:pt x="14811" y="5349"/>
                  </a:cubicBezTo>
                  <a:cubicBezTo>
                    <a:pt x="18309" y="1851"/>
                    <a:pt x="18309" y="1851"/>
                    <a:pt x="18309" y="1851"/>
                  </a:cubicBezTo>
                  <a:cubicBezTo>
                    <a:pt x="16869" y="617"/>
                    <a:pt x="16869" y="617"/>
                    <a:pt x="16869" y="617"/>
                  </a:cubicBezTo>
                  <a:cubicBezTo>
                    <a:pt x="12137" y="5349"/>
                    <a:pt x="12137" y="5349"/>
                    <a:pt x="12137" y="5349"/>
                  </a:cubicBezTo>
                  <a:cubicBezTo>
                    <a:pt x="11726" y="5349"/>
                    <a:pt x="11314" y="5349"/>
                    <a:pt x="10903" y="5349"/>
                  </a:cubicBezTo>
                  <a:cubicBezTo>
                    <a:pt x="10903" y="5349"/>
                    <a:pt x="10903" y="5349"/>
                    <a:pt x="10903" y="5349"/>
                  </a:cubicBezTo>
                  <a:cubicBezTo>
                    <a:pt x="5349" y="0"/>
                    <a:pt x="5349" y="0"/>
                    <a:pt x="5349" y="0"/>
                  </a:cubicBezTo>
                  <a:cubicBezTo>
                    <a:pt x="4114" y="1234"/>
                    <a:pt x="4114" y="1234"/>
                    <a:pt x="4114" y="1234"/>
                  </a:cubicBezTo>
                  <a:cubicBezTo>
                    <a:pt x="8229" y="5349"/>
                    <a:pt x="8229" y="5349"/>
                    <a:pt x="8229" y="5349"/>
                  </a:cubicBezTo>
                  <a:cubicBezTo>
                    <a:pt x="5554" y="5554"/>
                    <a:pt x="3086" y="5760"/>
                    <a:pt x="823" y="5966"/>
                  </a:cubicBezTo>
                  <a:cubicBezTo>
                    <a:pt x="411" y="8229"/>
                    <a:pt x="0" y="10697"/>
                    <a:pt x="0" y="13371"/>
                  </a:cubicBezTo>
                  <a:cubicBezTo>
                    <a:pt x="0" y="16046"/>
                    <a:pt x="411" y="18514"/>
                    <a:pt x="823" y="20777"/>
                  </a:cubicBezTo>
                  <a:cubicBezTo>
                    <a:pt x="3909" y="21394"/>
                    <a:pt x="7200" y="21600"/>
                    <a:pt x="10903" y="21600"/>
                  </a:cubicBezTo>
                  <a:cubicBezTo>
                    <a:pt x="14400" y="21600"/>
                    <a:pt x="17691" y="21394"/>
                    <a:pt x="20777" y="20777"/>
                  </a:cubicBezTo>
                  <a:cubicBezTo>
                    <a:pt x="21394" y="18514"/>
                    <a:pt x="21600" y="16046"/>
                    <a:pt x="21600" y="13371"/>
                  </a:cubicBezTo>
                  <a:cubicBezTo>
                    <a:pt x="21600" y="10697"/>
                    <a:pt x="21394" y="8229"/>
                    <a:pt x="20777" y="5966"/>
                  </a:cubicBezTo>
                  <a:close/>
                  <a:moveTo>
                    <a:pt x="18309" y="18309"/>
                  </a:moveTo>
                  <a:cubicBezTo>
                    <a:pt x="16046" y="18720"/>
                    <a:pt x="13371" y="18926"/>
                    <a:pt x="10903" y="18926"/>
                  </a:cubicBezTo>
                  <a:cubicBezTo>
                    <a:pt x="8229" y="18926"/>
                    <a:pt x="5554" y="18720"/>
                    <a:pt x="3291" y="18309"/>
                  </a:cubicBezTo>
                  <a:cubicBezTo>
                    <a:pt x="2880" y="16869"/>
                    <a:pt x="2674" y="15223"/>
                    <a:pt x="2674" y="13371"/>
                  </a:cubicBezTo>
                  <a:cubicBezTo>
                    <a:pt x="2674" y="11726"/>
                    <a:pt x="2880" y="10080"/>
                    <a:pt x="3291" y="8434"/>
                  </a:cubicBezTo>
                  <a:cubicBezTo>
                    <a:pt x="5554" y="8229"/>
                    <a:pt x="8229" y="8023"/>
                    <a:pt x="10903" y="8023"/>
                  </a:cubicBezTo>
                  <a:cubicBezTo>
                    <a:pt x="13371" y="8023"/>
                    <a:pt x="16046" y="8229"/>
                    <a:pt x="18309" y="8434"/>
                  </a:cubicBezTo>
                  <a:cubicBezTo>
                    <a:pt x="18720" y="10080"/>
                    <a:pt x="18926" y="11726"/>
                    <a:pt x="18926" y="13371"/>
                  </a:cubicBezTo>
                  <a:cubicBezTo>
                    <a:pt x="18926" y="15223"/>
                    <a:pt x="18720" y="16869"/>
                    <a:pt x="18309" y="18309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18" name="Shape"/>
            <p:cNvSpPr/>
            <p:nvPr/>
          </p:nvSpPr>
          <p:spPr>
            <a:xfrm>
              <a:off x="8094160" y="5273088"/>
              <a:ext cx="512923" cy="4190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576"/>
                  </a:moveTo>
                  <a:cubicBezTo>
                    <a:pt x="20794" y="2972"/>
                    <a:pt x="19988" y="3369"/>
                    <a:pt x="19021" y="3369"/>
                  </a:cubicBezTo>
                  <a:cubicBezTo>
                    <a:pt x="19988" y="2774"/>
                    <a:pt x="20633" y="1585"/>
                    <a:pt x="20955" y="396"/>
                  </a:cubicBezTo>
                  <a:cubicBezTo>
                    <a:pt x="20149" y="991"/>
                    <a:pt x="19182" y="1387"/>
                    <a:pt x="18215" y="1783"/>
                  </a:cubicBezTo>
                  <a:cubicBezTo>
                    <a:pt x="17409" y="594"/>
                    <a:pt x="16281" y="0"/>
                    <a:pt x="14991" y="0"/>
                  </a:cubicBezTo>
                  <a:cubicBezTo>
                    <a:pt x="12573" y="0"/>
                    <a:pt x="10478" y="2378"/>
                    <a:pt x="10478" y="5350"/>
                  </a:cubicBezTo>
                  <a:cubicBezTo>
                    <a:pt x="10478" y="5945"/>
                    <a:pt x="10639" y="6341"/>
                    <a:pt x="10639" y="6738"/>
                  </a:cubicBezTo>
                  <a:cubicBezTo>
                    <a:pt x="6931" y="6539"/>
                    <a:pt x="3707" y="4360"/>
                    <a:pt x="1612" y="991"/>
                  </a:cubicBezTo>
                  <a:cubicBezTo>
                    <a:pt x="1128" y="1783"/>
                    <a:pt x="967" y="2774"/>
                    <a:pt x="967" y="3765"/>
                  </a:cubicBezTo>
                  <a:cubicBezTo>
                    <a:pt x="967" y="5549"/>
                    <a:pt x="1773" y="7332"/>
                    <a:pt x="2901" y="8323"/>
                  </a:cubicBezTo>
                  <a:cubicBezTo>
                    <a:pt x="2257" y="8125"/>
                    <a:pt x="1451" y="7927"/>
                    <a:pt x="967" y="7530"/>
                  </a:cubicBezTo>
                  <a:cubicBezTo>
                    <a:pt x="967" y="7530"/>
                    <a:pt x="967" y="7530"/>
                    <a:pt x="967" y="7728"/>
                  </a:cubicBezTo>
                  <a:cubicBezTo>
                    <a:pt x="967" y="10305"/>
                    <a:pt x="2418" y="12484"/>
                    <a:pt x="4513" y="12881"/>
                  </a:cubicBezTo>
                  <a:cubicBezTo>
                    <a:pt x="4030" y="13079"/>
                    <a:pt x="3707" y="13079"/>
                    <a:pt x="3224" y="13079"/>
                  </a:cubicBezTo>
                  <a:cubicBezTo>
                    <a:pt x="3063" y="13079"/>
                    <a:pt x="2740" y="13079"/>
                    <a:pt x="2418" y="13079"/>
                  </a:cubicBezTo>
                  <a:cubicBezTo>
                    <a:pt x="3063" y="15259"/>
                    <a:pt x="4675" y="16844"/>
                    <a:pt x="6609" y="16844"/>
                  </a:cubicBezTo>
                  <a:cubicBezTo>
                    <a:pt x="4997" y="18231"/>
                    <a:pt x="3224" y="19222"/>
                    <a:pt x="1128" y="19222"/>
                  </a:cubicBezTo>
                  <a:cubicBezTo>
                    <a:pt x="806" y="19222"/>
                    <a:pt x="322" y="19222"/>
                    <a:pt x="0" y="19024"/>
                  </a:cubicBezTo>
                  <a:cubicBezTo>
                    <a:pt x="1934" y="20609"/>
                    <a:pt x="4352" y="21600"/>
                    <a:pt x="6770" y="21600"/>
                  </a:cubicBezTo>
                  <a:cubicBezTo>
                    <a:pt x="14991" y="21600"/>
                    <a:pt x="19343" y="13277"/>
                    <a:pt x="19343" y="6143"/>
                  </a:cubicBezTo>
                  <a:cubicBezTo>
                    <a:pt x="19343" y="5747"/>
                    <a:pt x="19343" y="5549"/>
                    <a:pt x="19343" y="5350"/>
                  </a:cubicBezTo>
                  <a:cubicBezTo>
                    <a:pt x="20310" y="4558"/>
                    <a:pt x="20955" y="3567"/>
                    <a:pt x="21600" y="2576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19" name="Shape"/>
            <p:cNvSpPr/>
            <p:nvPr/>
          </p:nvSpPr>
          <p:spPr>
            <a:xfrm>
              <a:off x="8322473" y="7418603"/>
              <a:ext cx="500413" cy="4660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450" y="11452"/>
                  </a:moveTo>
                  <a:lnTo>
                    <a:pt x="12150" y="11452"/>
                  </a:lnTo>
                  <a:lnTo>
                    <a:pt x="12150" y="5799"/>
                  </a:lnTo>
                  <a:lnTo>
                    <a:pt x="16200" y="5799"/>
                  </a:lnTo>
                  <a:lnTo>
                    <a:pt x="10800" y="0"/>
                  </a:lnTo>
                  <a:lnTo>
                    <a:pt x="5400" y="5799"/>
                  </a:lnTo>
                  <a:lnTo>
                    <a:pt x="9450" y="5799"/>
                  </a:lnTo>
                  <a:lnTo>
                    <a:pt x="9450" y="11452"/>
                  </a:lnTo>
                  <a:close/>
                  <a:moveTo>
                    <a:pt x="13500" y="8263"/>
                  </a:moveTo>
                  <a:lnTo>
                    <a:pt x="13500" y="10438"/>
                  </a:lnTo>
                  <a:lnTo>
                    <a:pt x="19575" y="12902"/>
                  </a:lnTo>
                  <a:lnTo>
                    <a:pt x="10800" y="16526"/>
                  </a:lnTo>
                  <a:lnTo>
                    <a:pt x="1890" y="12902"/>
                  </a:lnTo>
                  <a:lnTo>
                    <a:pt x="7965" y="10438"/>
                  </a:lnTo>
                  <a:lnTo>
                    <a:pt x="7965" y="8263"/>
                  </a:lnTo>
                  <a:lnTo>
                    <a:pt x="0" y="11452"/>
                  </a:lnTo>
                  <a:lnTo>
                    <a:pt x="0" y="17396"/>
                  </a:lnTo>
                  <a:lnTo>
                    <a:pt x="10800" y="21600"/>
                  </a:lnTo>
                  <a:lnTo>
                    <a:pt x="21600" y="17396"/>
                  </a:lnTo>
                  <a:lnTo>
                    <a:pt x="21600" y="11452"/>
                  </a:lnTo>
                  <a:lnTo>
                    <a:pt x="13500" y="8263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20" name="Shape"/>
            <p:cNvSpPr/>
            <p:nvPr/>
          </p:nvSpPr>
          <p:spPr>
            <a:xfrm>
              <a:off x="8300580" y="7925271"/>
              <a:ext cx="381565" cy="2846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073" y="4670"/>
                  </a:moveTo>
                  <a:cubicBezTo>
                    <a:pt x="8073" y="7005"/>
                    <a:pt x="9600" y="9049"/>
                    <a:pt x="11564" y="9049"/>
                  </a:cubicBezTo>
                  <a:cubicBezTo>
                    <a:pt x="13309" y="9049"/>
                    <a:pt x="14836" y="7005"/>
                    <a:pt x="14836" y="4670"/>
                  </a:cubicBezTo>
                  <a:cubicBezTo>
                    <a:pt x="14836" y="2043"/>
                    <a:pt x="13309" y="0"/>
                    <a:pt x="11564" y="0"/>
                  </a:cubicBezTo>
                  <a:cubicBezTo>
                    <a:pt x="9600" y="0"/>
                    <a:pt x="8073" y="2043"/>
                    <a:pt x="8073" y="4670"/>
                  </a:cubicBezTo>
                  <a:close/>
                  <a:moveTo>
                    <a:pt x="0" y="4670"/>
                  </a:moveTo>
                  <a:cubicBezTo>
                    <a:pt x="0" y="7005"/>
                    <a:pt x="1527" y="9049"/>
                    <a:pt x="3491" y="9049"/>
                  </a:cubicBezTo>
                  <a:cubicBezTo>
                    <a:pt x="5236" y="9049"/>
                    <a:pt x="6764" y="7005"/>
                    <a:pt x="6764" y="4670"/>
                  </a:cubicBezTo>
                  <a:cubicBezTo>
                    <a:pt x="6764" y="2043"/>
                    <a:pt x="5236" y="0"/>
                    <a:pt x="3491" y="0"/>
                  </a:cubicBezTo>
                  <a:cubicBezTo>
                    <a:pt x="1527" y="0"/>
                    <a:pt x="0" y="2043"/>
                    <a:pt x="0" y="4670"/>
                  </a:cubicBezTo>
                  <a:close/>
                  <a:moveTo>
                    <a:pt x="16145" y="13719"/>
                  </a:moveTo>
                  <a:cubicBezTo>
                    <a:pt x="16145" y="10800"/>
                    <a:pt x="16145" y="10800"/>
                    <a:pt x="16145" y="10800"/>
                  </a:cubicBezTo>
                  <a:cubicBezTo>
                    <a:pt x="16145" y="9924"/>
                    <a:pt x="15709" y="9049"/>
                    <a:pt x="14836" y="9049"/>
                  </a:cubicBezTo>
                  <a:cubicBezTo>
                    <a:pt x="11564" y="9049"/>
                    <a:pt x="11564" y="9049"/>
                    <a:pt x="11564" y="9049"/>
                  </a:cubicBezTo>
                  <a:cubicBezTo>
                    <a:pt x="3491" y="9049"/>
                    <a:pt x="3491" y="9049"/>
                    <a:pt x="3491" y="9049"/>
                  </a:cubicBezTo>
                  <a:cubicBezTo>
                    <a:pt x="1309" y="9049"/>
                    <a:pt x="1309" y="9049"/>
                    <a:pt x="1309" y="9049"/>
                  </a:cubicBezTo>
                  <a:cubicBezTo>
                    <a:pt x="655" y="9049"/>
                    <a:pt x="0" y="9924"/>
                    <a:pt x="0" y="10800"/>
                  </a:cubicBezTo>
                  <a:cubicBezTo>
                    <a:pt x="0" y="19849"/>
                    <a:pt x="0" y="19849"/>
                    <a:pt x="0" y="19849"/>
                  </a:cubicBezTo>
                  <a:cubicBezTo>
                    <a:pt x="0" y="21016"/>
                    <a:pt x="655" y="21600"/>
                    <a:pt x="1309" y="21600"/>
                  </a:cubicBezTo>
                  <a:cubicBezTo>
                    <a:pt x="14836" y="21600"/>
                    <a:pt x="14836" y="21600"/>
                    <a:pt x="14836" y="21600"/>
                  </a:cubicBezTo>
                  <a:cubicBezTo>
                    <a:pt x="15709" y="21600"/>
                    <a:pt x="16145" y="21016"/>
                    <a:pt x="16145" y="19849"/>
                  </a:cubicBezTo>
                  <a:cubicBezTo>
                    <a:pt x="16145" y="17222"/>
                    <a:pt x="16145" y="17222"/>
                    <a:pt x="16145" y="17222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9049"/>
                    <a:pt x="21600" y="9049"/>
                    <a:pt x="21600" y="9049"/>
                  </a:cubicBezTo>
                  <a:lnTo>
                    <a:pt x="16145" y="13719"/>
                  </a:lnTo>
                  <a:close/>
                  <a:moveTo>
                    <a:pt x="13527" y="18097"/>
                  </a:moveTo>
                  <a:cubicBezTo>
                    <a:pt x="2836" y="18097"/>
                    <a:pt x="2836" y="18097"/>
                    <a:pt x="2836" y="18097"/>
                  </a:cubicBezTo>
                  <a:cubicBezTo>
                    <a:pt x="2836" y="12551"/>
                    <a:pt x="2836" y="12551"/>
                    <a:pt x="2836" y="12551"/>
                  </a:cubicBezTo>
                  <a:cubicBezTo>
                    <a:pt x="13527" y="12551"/>
                    <a:pt x="13527" y="12551"/>
                    <a:pt x="13527" y="12551"/>
                  </a:cubicBezTo>
                  <a:lnTo>
                    <a:pt x="13527" y="18097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21" name="Shape"/>
            <p:cNvSpPr/>
            <p:nvPr/>
          </p:nvSpPr>
          <p:spPr>
            <a:xfrm>
              <a:off x="8213007" y="6986999"/>
              <a:ext cx="403458" cy="4034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903" y="0"/>
                  </a:moveTo>
                  <a:cubicBezTo>
                    <a:pt x="4731" y="0"/>
                    <a:pt x="0" y="4937"/>
                    <a:pt x="0" y="10903"/>
                  </a:cubicBezTo>
                  <a:cubicBezTo>
                    <a:pt x="0" y="16869"/>
                    <a:pt x="4731" y="21600"/>
                    <a:pt x="10903" y="21600"/>
                  </a:cubicBezTo>
                  <a:cubicBezTo>
                    <a:pt x="16869" y="21600"/>
                    <a:pt x="21600" y="16869"/>
                    <a:pt x="21600" y="10903"/>
                  </a:cubicBezTo>
                  <a:cubicBezTo>
                    <a:pt x="21600" y="4937"/>
                    <a:pt x="16869" y="0"/>
                    <a:pt x="10903" y="0"/>
                  </a:cubicBezTo>
                  <a:close/>
                  <a:moveTo>
                    <a:pt x="17280" y="9257"/>
                  </a:moveTo>
                  <a:cubicBezTo>
                    <a:pt x="16457" y="13371"/>
                    <a:pt x="12549" y="16869"/>
                    <a:pt x="11314" y="17486"/>
                  </a:cubicBezTo>
                  <a:cubicBezTo>
                    <a:pt x="10080" y="18309"/>
                    <a:pt x="8846" y="17280"/>
                    <a:pt x="8434" y="16457"/>
                  </a:cubicBezTo>
                  <a:cubicBezTo>
                    <a:pt x="8023" y="15429"/>
                    <a:pt x="6789" y="10286"/>
                    <a:pt x="6377" y="9874"/>
                  </a:cubicBezTo>
                  <a:cubicBezTo>
                    <a:pt x="5966" y="9463"/>
                    <a:pt x="4937" y="10286"/>
                    <a:pt x="4937" y="10286"/>
                  </a:cubicBezTo>
                  <a:cubicBezTo>
                    <a:pt x="4320" y="9669"/>
                    <a:pt x="4320" y="9669"/>
                    <a:pt x="4320" y="9669"/>
                  </a:cubicBezTo>
                  <a:cubicBezTo>
                    <a:pt x="4320" y="9669"/>
                    <a:pt x="6583" y="6994"/>
                    <a:pt x="8229" y="6789"/>
                  </a:cubicBezTo>
                  <a:cubicBezTo>
                    <a:pt x="10080" y="6377"/>
                    <a:pt x="10080" y="9463"/>
                    <a:pt x="10491" y="11109"/>
                  </a:cubicBezTo>
                  <a:cubicBezTo>
                    <a:pt x="10903" y="12754"/>
                    <a:pt x="11109" y="13783"/>
                    <a:pt x="11520" y="13783"/>
                  </a:cubicBezTo>
                  <a:cubicBezTo>
                    <a:pt x="11931" y="13783"/>
                    <a:pt x="12549" y="12754"/>
                    <a:pt x="13166" y="11314"/>
                  </a:cubicBezTo>
                  <a:cubicBezTo>
                    <a:pt x="13989" y="9874"/>
                    <a:pt x="13166" y="8640"/>
                    <a:pt x="11726" y="9669"/>
                  </a:cubicBezTo>
                  <a:cubicBezTo>
                    <a:pt x="12343" y="6171"/>
                    <a:pt x="17897" y="5143"/>
                    <a:pt x="17280" y="9257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22" name="Shape"/>
            <p:cNvSpPr/>
            <p:nvPr/>
          </p:nvSpPr>
          <p:spPr>
            <a:xfrm>
              <a:off x="8084777" y="6628772"/>
              <a:ext cx="394076" cy="3252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93" extrusionOk="0">
                  <a:moveTo>
                    <a:pt x="17788" y="20064"/>
                  </a:moveTo>
                  <a:cubicBezTo>
                    <a:pt x="17576" y="20064"/>
                    <a:pt x="17153" y="20064"/>
                    <a:pt x="17153" y="19815"/>
                  </a:cubicBezTo>
                  <a:cubicBezTo>
                    <a:pt x="16729" y="19319"/>
                    <a:pt x="16729" y="18574"/>
                    <a:pt x="17153" y="18077"/>
                  </a:cubicBezTo>
                  <a:cubicBezTo>
                    <a:pt x="18847" y="16091"/>
                    <a:pt x="19694" y="13360"/>
                    <a:pt x="19694" y="10381"/>
                  </a:cubicBezTo>
                  <a:cubicBezTo>
                    <a:pt x="19694" y="7650"/>
                    <a:pt x="18847" y="4919"/>
                    <a:pt x="17153" y="2684"/>
                  </a:cubicBezTo>
                  <a:cubicBezTo>
                    <a:pt x="16729" y="2436"/>
                    <a:pt x="16729" y="1691"/>
                    <a:pt x="17153" y="1195"/>
                  </a:cubicBezTo>
                  <a:cubicBezTo>
                    <a:pt x="17365" y="698"/>
                    <a:pt x="18000" y="698"/>
                    <a:pt x="18424" y="1195"/>
                  </a:cubicBezTo>
                  <a:cubicBezTo>
                    <a:pt x="20541" y="3677"/>
                    <a:pt x="21600" y="6905"/>
                    <a:pt x="21600" y="10381"/>
                  </a:cubicBezTo>
                  <a:cubicBezTo>
                    <a:pt x="21600" y="13857"/>
                    <a:pt x="20541" y="17333"/>
                    <a:pt x="18424" y="19815"/>
                  </a:cubicBezTo>
                  <a:cubicBezTo>
                    <a:pt x="18212" y="20064"/>
                    <a:pt x="18000" y="20064"/>
                    <a:pt x="17788" y="20064"/>
                  </a:cubicBezTo>
                  <a:close/>
                  <a:moveTo>
                    <a:pt x="14400" y="17829"/>
                  </a:moveTo>
                  <a:cubicBezTo>
                    <a:pt x="14188" y="17829"/>
                    <a:pt x="13765" y="17829"/>
                    <a:pt x="13765" y="17581"/>
                  </a:cubicBezTo>
                  <a:cubicBezTo>
                    <a:pt x="13341" y="17084"/>
                    <a:pt x="13341" y="16339"/>
                    <a:pt x="13765" y="16091"/>
                  </a:cubicBezTo>
                  <a:cubicBezTo>
                    <a:pt x="16306" y="12864"/>
                    <a:pt x="16306" y="7898"/>
                    <a:pt x="13765" y="4919"/>
                  </a:cubicBezTo>
                  <a:cubicBezTo>
                    <a:pt x="13341" y="4422"/>
                    <a:pt x="13341" y="3677"/>
                    <a:pt x="13765" y="3429"/>
                  </a:cubicBezTo>
                  <a:cubicBezTo>
                    <a:pt x="13976" y="2933"/>
                    <a:pt x="14612" y="2933"/>
                    <a:pt x="15035" y="3429"/>
                  </a:cubicBezTo>
                  <a:cubicBezTo>
                    <a:pt x="16729" y="5167"/>
                    <a:pt x="17576" y="7898"/>
                    <a:pt x="17576" y="10381"/>
                  </a:cubicBezTo>
                  <a:cubicBezTo>
                    <a:pt x="17576" y="13112"/>
                    <a:pt x="16729" y="15595"/>
                    <a:pt x="15035" y="17581"/>
                  </a:cubicBezTo>
                  <a:cubicBezTo>
                    <a:pt x="14824" y="17829"/>
                    <a:pt x="14612" y="17829"/>
                    <a:pt x="14400" y="17829"/>
                  </a:cubicBezTo>
                  <a:close/>
                  <a:moveTo>
                    <a:pt x="11012" y="15843"/>
                  </a:moveTo>
                  <a:cubicBezTo>
                    <a:pt x="10800" y="15843"/>
                    <a:pt x="10376" y="15595"/>
                    <a:pt x="10376" y="15595"/>
                  </a:cubicBezTo>
                  <a:cubicBezTo>
                    <a:pt x="9953" y="15098"/>
                    <a:pt x="9953" y="14353"/>
                    <a:pt x="10376" y="13857"/>
                  </a:cubicBezTo>
                  <a:cubicBezTo>
                    <a:pt x="11859" y="12119"/>
                    <a:pt x="11859" y="8891"/>
                    <a:pt x="10376" y="7153"/>
                  </a:cubicBezTo>
                  <a:cubicBezTo>
                    <a:pt x="9953" y="6657"/>
                    <a:pt x="9953" y="5912"/>
                    <a:pt x="10376" y="5415"/>
                  </a:cubicBezTo>
                  <a:cubicBezTo>
                    <a:pt x="10588" y="4919"/>
                    <a:pt x="11224" y="4919"/>
                    <a:pt x="11647" y="5415"/>
                  </a:cubicBezTo>
                  <a:cubicBezTo>
                    <a:pt x="13976" y="8146"/>
                    <a:pt x="13976" y="12615"/>
                    <a:pt x="11647" y="15595"/>
                  </a:cubicBezTo>
                  <a:cubicBezTo>
                    <a:pt x="11435" y="15595"/>
                    <a:pt x="11224" y="15843"/>
                    <a:pt x="11012" y="15843"/>
                  </a:cubicBezTo>
                  <a:close/>
                  <a:moveTo>
                    <a:pt x="8047" y="450"/>
                  </a:moveTo>
                  <a:cubicBezTo>
                    <a:pt x="8471" y="-295"/>
                    <a:pt x="8894" y="-47"/>
                    <a:pt x="8894" y="698"/>
                  </a:cubicBezTo>
                  <a:cubicBezTo>
                    <a:pt x="8894" y="20064"/>
                    <a:pt x="8894" y="20064"/>
                    <a:pt x="8894" y="20064"/>
                  </a:cubicBezTo>
                  <a:cubicBezTo>
                    <a:pt x="8894" y="21057"/>
                    <a:pt x="8471" y="21305"/>
                    <a:pt x="8047" y="20560"/>
                  </a:cubicBezTo>
                  <a:cubicBezTo>
                    <a:pt x="3176" y="14850"/>
                    <a:pt x="3176" y="14850"/>
                    <a:pt x="3176" y="14850"/>
                  </a:cubicBezTo>
                  <a:cubicBezTo>
                    <a:pt x="0" y="14850"/>
                    <a:pt x="0" y="14850"/>
                    <a:pt x="0" y="14850"/>
                  </a:cubicBezTo>
                  <a:cubicBezTo>
                    <a:pt x="0" y="5912"/>
                    <a:pt x="0" y="5912"/>
                    <a:pt x="0" y="5912"/>
                  </a:cubicBezTo>
                  <a:cubicBezTo>
                    <a:pt x="3176" y="5912"/>
                    <a:pt x="3176" y="5912"/>
                    <a:pt x="3176" y="5912"/>
                  </a:cubicBezTo>
                  <a:lnTo>
                    <a:pt x="8047" y="45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23" name="Shape"/>
            <p:cNvSpPr/>
            <p:nvPr/>
          </p:nvSpPr>
          <p:spPr>
            <a:xfrm>
              <a:off x="7746999" y="6198850"/>
              <a:ext cx="447244" cy="3909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048" y="2938"/>
                  </a:moveTo>
                  <a:lnTo>
                    <a:pt x="7401" y="0"/>
                  </a:lnTo>
                  <a:lnTo>
                    <a:pt x="0" y="2938"/>
                  </a:lnTo>
                  <a:lnTo>
                    <a:pt x="0" y="21600"/>
                  </a:lnTo>
                  <a:lnTo>
                    <a:pt x="7401" y="18490"/>
                  </a:lnTo>
                  <a:lnTo>
                    <a:pt x="14048" y="21600"/>
                  </a:lnTo>
                  <a:lnTo>
                    <a:pt x="21600" y="18490"/>
                  </a:lnTo>
                  <a:lnTo>
                    <a:pt x="21600" y="0"/>
                  </a:lnTo>
                  <a:lnTo>
                    <a:pt x="14048" y="2938"/>
                  </a:lnTo>
                  <a:close/>
                  <a:moveTo>
                    <a:pt x="8006" y="1901"/>
                  </a:moveTo>
                  <a:lnTo>
                    <a:pt x="13594" y="4493"/>
                  </a:lnTo>
                  <a:lnTo>
                    <a:pt x="13594" y="19699"/>
                  </a:lnTo>
                  <a:lnTo>
                    <a:pt x="8006" y="17280"/>
                  </a:lnTo>
                  <a:lnTo>
                    <a:pt x="8006" y="1901"/>
                  </a:lnTo>
                  <a:close/>
                  <a:moveTo>
                    <a:pt x="1359" y="3974"/>
                  </a:moveTo>
                  <a:lnTo>
                    <a:pt x="6646" y="1901"/>
                  </a:lnTo>
                  <a:lnTo>
                    <a:pt x="6646" y="17280"/>
                  </a:lnTo>
                  <a:lnTo>
                    <a:pt x="1359" y="19354"/>
                  </a:lnTo>
                  <a:lnTo>
                    <a:pt x="1359" y="3974"/>
                  </a:lnTo>
                  <a:close/>
                  <a:moveTo>
                    <a:pt x="20241" y="17453"/>
                  </a:moveTo>
                  <a:lnTo>
                    <a:pt x="14803" y="19699"/>
                  </a:lnTo>
                  <a:lnTo>
                    <a:pt x="14803" y="4493"/>
                  </a:lnTo>
                  <a:lnTo>
                    <a:pt x="20241" y="2074"/>
                  </a:lnTo>
                  <a:lnTo>
                    <a:pt x="20241" y="17453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24" name="Shape"/>
            <p:cNvSpPr/>
            <p:nvPr/>
          </p:nvSpPr>
          <p:spPr>
            <a:xfrm>
              <a:off x="7859592" y="4732018"/>
              <a:ext cx="487902" cy="4910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15" y="0"/>
                  </a:moveTo>
                  <a:cubicBezTo>
                    <a:pt x="4762" y="0"/>
                    <a:pt x="0" y="4725"/>
                    <a:pt x="0" y="10800"/>
                  </a:cubicBezTo>
                  <a:cubicBezTo>
                    <a:pt x="0" y="16706"/>
                    <a:pt x="4762" y="21600"/>
                    <a:pt x="10715" y="21600"/>
                  </a:cubicBezTo>
                  <a:cubicBezTo>
                    <a:pt x="16838" y="21600"/>
                    <a:pt x="21600" y="16706"/>
                    <a:pt x="21600" y="10800"/>
                  </a:cubicBezTo>
                  <a:cubicBezTo>
                    <a:pt x="21600" y="4725"/>
                    <a:pt x="16838" y="0"/>
                    <a:pt x="10715" y="0"/>
                  </a:cubicBezTo>
                  <a:close/>
                  <a:moveTo>
                    <a:pt x="8844" y="17550"/>
                  </a:moveTo>
                  <a:cubicBezTo>
                    <a:pt x="4252" y="11644"/>
                    <a:pt x="4252" y="11644"/>
                    <a:pt x="4252" y="11644"/>
                  </a:cubicBezTo>
                  <a:cubicBezTo>
                    <a:pt x="6293" y="9619"/>
                    <a:pt x="6293" y="9619"/>
                    <a:pt x="6293" y="9619"/>
                  </a:cubicBezTo>
                  <a:cubicBezTo>
                    <a:pt x="8844" y="12825"/>
                    <a:pt x="8844" y="12825"/>
                    <a:pt x="8844" y="12825"/>
                  </a:cubicBezTo>
                  <a:cubicBezTo>
                    <a:pt x="16668" y="6412"/>
                    <a:pt x="16668" y="6412"/>
                    <a:pt x="16668" y="6412"/>
                  </a:cubicBezTo>
                  <a:cubicBezTo>
                    <a:pt x="17518" y="7425"/>
                    <a:pt x="17518" y="7425"/>
                    <a:pt x="17518" y="7425"/>
                  </a:cubicBezTo>
                  <a:lnTo>
                    <a:pt x="8844" y="1755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25" name="Shape"/>
            <p:cNvSpPr/>
            <p:nvPr/>
          </p:nvSpPr>
          <p:spPr>
            <a:xfrm>
              <a:off x="9276383" y="8175476"/>
              <a:ext cx="369055" cy="369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068"/>
                  </a:moveTo>
                  <a:lnTo>
                    <a:pt x="0" y="2929"/>
                  </a:lnTo>
                  <a:lnTo>
                    <a:pt x="8786" y="1647"/>
                  </a:lnTo>
                  <a:lnTo>
                    <a:pt x="8786" y="10068"/>
                  </a:lnTo>
                  <a:lnTo>
                    <a:pt x="0" y="10068"/>
                  </a:lnTo>
                  <a:close/>
                  <a:moveTo>
                    <a:pt x="10068" y="1464"/>
                  </a:moveTo>
                  <a:lnTo>
                    <a:pt x="21600" y="0"/>
                  </a:lnTo>
                  <a:lnTo>
                    <a:pt x="21600" y="10068"/>
                  </a:lnTo>
                  <a:lnTo>
                    <a:pt x="10068" y="10068"/>
                  </a:lnTo>
                  <a:lnTo>
                    <a:pt x="10068" y="1464"/>
                  </a:lnTo>
                  <a:close/>
                  <a:moveTo>
                    <a:pt x="21600" y="11349"/>
                  </a:moveTo>
                  <a:lnTo>
                    <a:pt x="21600" y="21600"/>
                  </a:lnTo>
                  <a:lnTo>
                    <a:pt x="10068" y="19953"/>
                  </a:lnTo>
                  <a:lnTo>
                    <a:pt x="10068" y="11349"/>
                  </a:lnTo>
                  <a:lnTo>
                    <a:pt x="21600" y="11349"/>
                  </a:lnTo>
                  <a:close/>
                  <a:moveTo>
                    <a:pt x="8786" y="19769"/>
                  </a:moveTo>
                  <a:lnTo>
                    <a:pt x="0" y="18671"/>
                  </a:lnTo>
                  <a:lnTo>
                    <a:pt x="0" y="11349"/>
                  </a:lnTo>
                  <a:lnTo>
                    <a:pt x="8786" y="11349"/>
                  </a:lnTo>
                  <a:lnTo>
                    <a:pt x="8786" y="19769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26" name="Shape"/>
            <p:cNvSpPr/>
            <p:nvPr/>
          </p:nvSpPr>
          <p:spPr>
            <a:xfrm>
              <a:off x="8872925" y="8094160"/>
              <a:ext cx="325269" cy="3252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795" y="10673"/>
                  </a:moveTo>
                  <a:cubicBezTo>
                    <a:pt x="2795" y="13722"/>
                    <a:pt x="4574" y="16518"/>
                    <a:pt x="7369" y="17788"/>
                  </a:cubicBezTo>
                  <a:cubicBezTo>
                    <a:pt x="3558" y="7624"/>
                    <a:pt x="3558" y="7624"/>
                    <a:pt x="3558" y="7624"/>
                  </a:cubicBezTo>
                  <a:cubicBezTo>
                    <a:pt x="3049" y="8386"/>
                    <a:pt x="2795" y="9656"/>
                    <a:pt x="2795" y="10673"/>
                  </a:cubicBezTo>
                  <a:close/>
                  <a:moveTo>
                    <a:pt x="16264" y="10419"/>
                  </a:moveTo>
                  <a:cubicBezTo>
                    <a:pt x="16264" y="9402"/>
                    <a:pt x="16009" y="8640"/>
                    <a:pt x="15755" y="8132"/>
                  </a:cubicBezTo>
                  <a:cubicBezTo>
                    <a:pt x="15247" y="7624"/>
                    <a:pt x="14993" y="6861"/>
                    <a:pt x="14993" y="6353"/>
                  </a:cubicBezTo>
                  <a:cubicBezTo>
                    <a:pt x="14993" y="5591"/>
                    <a:pt x="15501" y="4828"/>
                    <a:pt x="16264" y="4828"/>
                  </a:cubicBezTo>
                  <a:cubicBezTo>
                    <a:pt x="16264" y="4828"/>
                    <a:pt x="16264" y="4828"/>
                    <a:pt x="16264" y="4828"/>
                  </a:cubicBezTo>
                  <a:cubicBezTo>
                    <a:pt x="14993" y="3558"/>
                    <a:pt x="12960" y="2795"/>
                    <a:pt x="10927" y="2795"/>
                  </a:cubicBezTo>
                  <a:cubicBezTo>
                    <a:pt x="8132" y="2795"/>
                    <a:pt x="5591" y="4320"/>
                    <a:pt x="4066" y="6353"/>
                  </a:cubicBezTo>
                  <a:cubicBezTo>
                    <a:pt x="4320" y="6353"/>
                    <a:pt x="4574" y="6353"/>
                    <a:pt x="4574" y="6353"/>
                  </a:cubicBezTo>
                  <a:cubicBezTo>
                    <a:pt x="5591" y="6353"/>
                    <a:pt x="6861" y="6353"/>
                    <a:pt x="6861" y="6353"/>
                  </a:cubicBezTo>
                  <a:cubicBezTo>
                    <a:pt x="7369" y="6353"/>
                    <a:pt x="7369" y="6861"/>
                    <a:pt x="6861" y="6861"/>
                  </a:cubicBezTo>
                  <a:cubicBezTo>
                    <a:pt x="6861" y="6861"/>
                    <a:pt x="6353" y="7115"/>
                    <a:pt x="5845" y="7115"/>
                  </a:cubicBezTo>
                  <a:cubicBezTo>
                    <a:pt x="8894" y="15501"/>
                    <a:pt x="8894" y="15501"/>
                    <a:pt x="8894" y="15501"/>
                  </a:cubicBezTo>
                  <a:cubicBezTo>
                    <a:pt x="10673" y="10419"/>
                    <a:pt x="10673" y="10419"/>
                    <a:pt x="10673" y="10419"/>
                  </a:cubicBezTo>
                  <a:cubicBezTo>
                    <a:pt x="9402" y="7115"/>
                    <a:pt x="9402" y="7115"/>
                    <a:pt x="9402" y="7115"/>
                  </a:cubicBezTo>
                  <a:cubicBezTo>
                    <a:pt x="8894" y="7115"/>
                    <a:pt x="8640" y="6861"/>
                    <a:pt x="8640" y="6861"/>
                  </a:cubicBezTo>
                  <a:cubicBezTo>
                    <a:pt x="8132" y="6861"/>
                    <a:pt x="8132" y="6353"/>
                    <a:pt x="8640" y="6353"/>
                  </a:cubicBezTo>
                  <a:cubicBezTo>
                    <a:pt x="8640" y="6353"/>
                    <a:pt x="9911" y="6353"/>
                    <a:pt x="10673" y="6353"/>
                  </a:cubicBezTo>
                  <a:cubicBezTo>
                    <a:pt x="11689" y="6353"/>
                    <a:pt x="12960" y="6353"/>
                    <a:pt x="12960" y="6353"/>
                  </a:cubicBezTo>
                  <a:cubicBezTo>
                    <a:pt x="13214" y="6353"/>
                    <a:pt x="13468" y="6861"/>
                    <a:pt x="12960" y="6861"/>
                  </a:cubicBezTo>
                  <a:cubicBezTo>
                    <a:pt x="12960" y="6861"/>
                    <a:pt x="12452" y="7115"/>
                    <a:pt x="11944" y="7115"/>
                  </a:cubicBezTo>
                  <a:cubicBezTo>
                    <a:pt x="14993" y="15501"/>
                    <a:pt x="14993" y="15501"/>
                    <a:pt x="14993" y="15501"/>
                  </a:cubicBezTo>
                  <a:cubicBezTo>
                    <a:pt x="15755" y="12960"/>
                    <a:pt x="15755" y="12960"/>
                    <a:pt x="15755" y="12960"/>
                  </a:cubicBezTo>
                  <a:cubicBezTo>
                    <a:pt x="16009" y="11689"/>
                    <a:pt x="16264" y="10927"/>
                    <a:pt x="16264" y="10419"/>
                  </a:cubicBezTo>
                  <a:close/>
                  <a:moveTo>
                    <a:pt x="10927" y="11435"/>
                  </a:moveTo>
                  <a:cubicBezTo>
                    <a:pt x="8640" y="18296"/>
                    <a:pt x="8640" y="18296"/>
                    <a:pt x="8640" y="18296"/>
                  </a:cubicBezTo>
                  <a:cubicBezTo>
                    <a:pt x="9402" y="18551"/>
                    <a:pt x="10165" y="18551"/>
                    <a:pt x="10927" y="18551"/>
                  </a:cubicBezTo>
                  <a:cubicBezTo>
                    <a:pt x="11944" y="18551"/>
                    <a:pt x="12706" y="18551"/>
                    <a:pt x="13468" y="18042"/>
                  </a:cubicBezTo>
                  <a:cubicBezTo>
                    <a:pt x="13468" y="18042"/>
                    <a:pt x="13468" y="18042"/>
                    <a:pt x="13468" y="18042"/>
                  </a:cubicBezTo>
                  <a:lnTo>
                    <a:pt x="10927" y="11435"/>
                  </a:lnTo>
                  <a:close/>
                  <a:moveTo>
                    <a:pt x="18042" y="6861"/>
                  </a:moveTo>
                  <a:cubicBezTo>
                    <a:pt x="18042" y="7115"/>
                    <a:pt x="18042" y="7369"/>
                    <a:pt x="18042" y="7878"/>
                  </a:cubicBezTo>
                  <a:cubicBezTo>
                    <a:pt x="18042" y="8640"/>
                    <a:pt x="17788" y="9402"/>
                    <a:pt x="17534" y="10673"/>
                  </a:cubicBezTo>
                  <a:cubicBezTo>
                    <a:pt x="14993" y="17534"/>
                    <a:pt x="14993" y="17534"/>
                    <a:pt x="14993" y="17534"/>
                  </a:cubicBezTo>
                  <a:cubicBezTo>
                    <a:pt x="17280" y="16264"/>
                    <a:pt x="19059" y="13722"/>
                    <a:pt x="19059" y="10673"/>
                  </a:cubicBezTo>
                  <a:cubicBezTo>
                    <a:pt x="19059" y="9402"/>
                    <a:pt x="18551" y="8132"/>
                    <a:pt x="18042" y="6861"/>
                  </a:cubicBezTo>
                  <a:close/>
                  <a:moveTo>
                    <a:pt x="10927" y="0"/>
                  </a:moveTo>
                  <a:cubicBezTo>
                    <a:pt x="4828" y="0"/>
                    <a:pt x="0" y="4828"/>
                    <a:pt x="0" y="10673"/>
                  </a:cubicBezTo>
                  <a:cubicBezTo>
                    <a:pt x="0" y="16772"/>
                    <a:pt x="4828" y="21600"/>
                    <a:pt x="10927" y="21600"/>
                  </a:cubicBezTo>
                  <a:cubicBezTo>
                    <a:pt x="16772" y="21600"/>
                    <a:pt x="21600" y="16772"/>
                    <a:pt x="21600" y="10673"/>
                  </a:cubicBezTo>
                  <a:cubicBezTo>
                    <a:pt x="21600" y="4828"/>
                    <a:pt x="16772" y="0"/>
                    <a:pt x="10927" y="0"/>
                  </a:cubicBezTo>
                  <a:close/>
                  <a:moveTo>
                    <a:pt x="10927" y="20075"/>
                  </a:moveTo>
                  <a:cubicBezTo>
                    <a:pt x="5591" y="20075"/>
                    <a:pt x="1525" y="16009"/>
                    <a:pt x="1525" y="10673"/>
                  </a:cubicBezTo>
                  <a:cubicBezTo>
                    <a:pt x="1525" y="5591"/>
                    <a:pt x="5591" y="1271"/>
                    <a:pt x="10927" y="1271"/>
                  </a:cubicBezTo>
                  <a:cubicBezTo>
                    <a:pt x="16009" y="1271"/>
                    <a:pt x="20329" y="5591"/>
                    <a:pt x="20329" y="10673"/>
                  </a:cubicBezTo>
                  <a:cubicBezTo>
                    <a:pt x="20329" y="16009"/>
                    <a:pt x="16009" y="20075"/>
                    <a:pt x="10927" y="20075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27" name="Shape"/>
            <p:cNvSpPr/>
            <p:nvPr/>
          </p:nvSpPr>
          <p:spPr>
            <a:xfrm>
              <a:off x="9276383" y="8691526"/>
              <a:ext cx="433296" cy="43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5" h="21484" extrusionOk="0">
                  <a:moveTo>
                    <a:pt x="20842" y="17204"/>
                  </a:moveTo>
                  <a:cubicBezTo>
                    <a:pt x="11368" y="8793"/>
                    <a:pt x="11368" y="8793"/>
                    <a:pt x="11368" y="8793"/>
                  </a:cubicBezTo>
                  <a:cubicBezTo>
                    <a:pt x="11747" y="8028"/>
                    <a:pt x="12126" y="7073"/>
                    <a:pt x="12126" y="6117"/>
                  </a:cubicBezTo>
                  <a:cubicBezTo>
                    <a:pt x="12126" y="2676"/>
                    <a:pt x="9284" y="0"/>
                    <a:pt x="6063" y="0"/>
                  </a:cubicBezTo>
                  <a:cubicBezTo>
                    <a:pt x="5495" y="0"/>
                    <a:pt x="4926" y="0"/>
                    <a:pt x="4358" y="191"/>
                  </a:cubicBezTo>
                  <a:cubicBezTo>
                    <a:pt x="7768" y="3823"/>
                    <a:pt x="7768" y="3823"/>
                    <a:pt x="7768" y="3823"/>
                  </a:cubicBezTo>
                  <a:cubicBezTo>
                    <a:pt x="8337" y="4205"/>
                    <a:pt x="8337" y="5161"/>
                    <a:pt x="7768" y="5735"/>
                  </a:cubicBezTo>
                  <a:cubicBezTo>
                    <a:pt x="5684" y="7837"/>
                    <a:pt x="5684" y="7837"/>
                    <a:pt x="5684" y="7837"/>
                  </a:cubicBezTo>
                  <a:cubicBezTo>
                    <a:pt x="5116" y="8219"/>
                    <a:pt x="4358" y="8219"/>
                    <a:pt x="3789" y="7837"/>
                  </a:cubicBezTo>
                  <a:cubicBezTo>
                    <a:pt x="189" y="4205"/>
                    <a:pt x="189" y="4205"/>
                    <a:pt x="189" y="4205"/>
                  </a:cubicBezTo>
                  <a:cubicBezTo>
                    <a:pt x="189" y="4779"/>
                    <a:pt x="0" y="5352"/>
                    <a:pt x="0" y="6117"/>
                  </a:cubicBezTo>
                  <a:cubicBezTo>
                    <a:pt x="0" y="9366"/>
                    <a:pt x="2653" y="12042"/>
                    <a:pt x="6063" y="12042"/>
                  </a:cubicBezTo>
                  <a:cubicBezTo>
                    <a:pt x="7011" y="12042"/>
                    <a:pt x="7958" y="11851"/>
                    <a:pt x="8905" y="11469"/>
                  </a:cubicBezTo>
                  <a:cubicBezTo>
                    <a:pt x="17053" y="21027"/>
                    <a:pt x="17053" y="21027"/>
                    <a:pt x="17053" y="21027"/>
                  </a:cubicBezTo>
                  <a:cubicBezTo>
                    <a:pt x="17621" y="21600"/>
                    <a:pt x="18379" y="21600"/>
                    <a:pt x="18947" y="21218"/>
                  </a:cubicBezTo>
                  <a:cubicBezTo>
                    <a:pt x="21032" y="18924"/>
                    <a:pt x="21032" y="18924"/>
                    <a:pt x="21032" y="18924"/>
                  </a:cubicBezTo>
                  <a:cubicBezTo>
                    <a:pt x="21600" y="18542"/>
                    <a:pt x="21411" y="17586"/>
                    <a:pt x="20842" y="17204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28" name="Shape"/>
            <p:cNvSpPr/>
            <p:nvPr/>
          </p:nvSpPr>
          <p:spPr>
            <a:xfrm>
              <a:off x="7959674" y="8284632"/>
              <a:ext cx="427166" cy="6539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4" h="21304" extrusionOk="0">
                  <a:moveTo>
                    <a:pt x="16200" y="79"/>
                  </a:moveTo>
                  <a:cubicBezTo>
                    <a:pt x="18514" y="-296"/>
                    <a:pt x="20829" y="703"/>
                    <a:pt x="21407" y="2201"/>
                  </a:cubicBezTo>
                  <a:cubicBezTo>
                    <a:pt x="21600" y="2825"/>
                    <a:pt x="21600" y="3450"/>
                    <a:pt x="21214" y="3949"/>
                  </a:cubicBezTo>
                  <a:cubicBezTo>
                    <a:pt x="19864" y="5322"/>
                    <a:pt x="19864" y="5322"/>
                    <a:pt x="19864" y="5322"/>
                  </a:cubicBezTo>
                  <a:cubicBezTo>
                    <a:pt x="12536" y="2451"/>
                    <a:pt x="12536" y="2451"/>
                    <a:pt x="12536" y="2451"/>
                  </a:cubicBezTo>
                  <a:cubicBezTo>
                    <a:pt x="13886" y="1077"/>
                    <a:pt x="13886" y="1077"/>
                    <a:pt x="13886" y="1077"/>
                  </a:cubicBezTo>
                  <a:cubicBezTo>
                    <a:pt x="14464" y="578"/>
                    <a:pt x="15236" y="328"/>
                    <a:pt x="16200" y="79"/>
                  </a:cubicBezTo>
                  <a:close/>
                  <a:moveTo>
                    <a:pt x="0" y="16060"/>
                  </a:moveTo>
                  <a:cubicBezTo>
                    <a:pt x="193" y="21304"/>
                    <a:pt x="193" y="21304"/>
                    <a:pt x="193" y="21304"/>
                  </a:cubicBezTo>
                  <a:cubicBezTo>
                    <a:pt x="7329" y="18932"/>
                    <a:pt x="7329" y="18932"/>
                    <a:pt x="7329" y="18932"/>
                  </a:cubicBezTo>
                  <a:cubicBezTo>
                    <a:pt x="18900" y="6321"/>
                    <a:pt x="18900" y="6321"/>
                    <a:pt x="18900" y="6321"/>
                  </a:cubicBezTo>
                  <a:cubicBezTo>
                    <a:pt x="11571" y="3450"/>
                    <a:pt x="11571" y="3450"/>
                    <a:pt x="11571" y="3450"/>
                  </a:cubicBezTo>
                  <a:lnTo>
                    <a:pt x="0" y="16060"/>
                  </a:lnTo>
                  <a:close/>
                  <a:moveTo>
                    <a:pt x="14657" y="6946"/>
                  </a:moveTo>
                  <a:cubicBezTo>
                    <a:pt x="5786" y="16559"/>
                    <a:pt x="5786" y="16559"/>
                    <a:pt x="5786" y="16559"/>
                  </a:cubicBezTo>
                  <a:cubicBezTo>
                    <a:pt x="3857" y="15810"/>
                    <a:pt x="3857" y="15810"/>
                    <a:pt x="3857" y="15810"/>
                  </a:cubicBezTo>
                  <a:cubicBezTo>
                    <a:pt x="12729" y="6196"/>
                    <a:pt x="12729" y="6196"/>
                    <a:pt x="12729" y="6196"/>
                  </a:cubicBezTo>
                  <a:lnTo>
                    <a:pt x="14657" y="6946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29" name="Shape"/>
            <p:cNvSpPr/>
            <p:nvPr/>
          </p:nvSpPr>
          <p:spPr>
            <a:xfrm>
              <a:off x="8472596" y="8300579"/>
              <a:ext cx="365927" cy="41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095" y="12200"/>
                  </a:moveTo>
                  <a:cubicBezTo>
                    <a:pt x="7731" y="10800"/>
                    <a:pt x="7731" y="10800"/>
                    <a:pt x="7731" y="10800"/>
                  </a:cubicBezTo>
                  <a:cubicBezTo>
                    <a:pt x="2956" y="14800"/>
                    <a:pt x="2956" y="14800"/>
                    <a:pt x="2956" y="14800"/>
                  </a:cubicBezTo>
                  <a:cubicBezTo>
                    <a:pt x="7731" y="19000"/>
                    <a:pt x="7731" y="19000"/>
                    <a:pt x="7731" y="19000"/>
                  </a:cubicBezTo>
                  <a:cubicBezTo>
                    <a:pt x="9095" y="17600"/>
                    <a:pt x="9095" y="17600"/>
                    <a:pt x="9095" y="17600"/>
                  </a:cubicBezTo>
                  <a:cubicBezTo>
                    <a:pt x="6139" y="14800"/>
                    <a:pt x="6139" y="14800"/>
                    <a:pt x="6139" y="14800"/>
                  </a:cubicBezTo>
                  <a:lnTo>
                    <a:pt x="9095" y="12200"/>
                  </a:lnTo>
                  <a:close/>
                  <a:moveTo>
                    <a:pt x="12278" y="17600"/>
                  </a:moveTo>
                  <a:cubicBezTo>
                    <a:pt x="13869" y="19000"/>
                    <a:pt x="13869" y="19000"/>
                    <a:pt x="13869" y="19000"/>
                  </a:cubicBezTo>
                  <a:cubicBezTo>
                    <a:pt x="18417" y="14800"/>
                    <a:pt x="18417" y="14800"/>
                    <a:pt x="18417" y="14800"/>
                  </a:cubicBezTo>
                  <a:cubicBezTo>
                    <a:pt x="13869" y="10800"/>
                    <a:pt x="13869" y="10800"/>
                    <a:pt x="13869" y="10800"/>
                  </a:cubicBezTo>
                  <a:cubicBezTo>
                    <a:pt x="12278" y="12200"/>
                    <a:pt x="12278" y="12200"/>
                    <a:pt x="12278" y="12200"/>
                  </a:cubicBezTo>
                  <a:cubicBezTo>
                    <a:pt x="15461" y="14800"/>
                    <a:pt x="15461" y="14800"/>
                    <a:pt x="15461" y="14800"/>
                  </a:cubicBezTo>
                  <a:lnTo>
                    <a:pt x="12278" y="17600"/>
                  </a:lnTo>
                  <a:close/>
                  <a:moveTo>
                    <a:pt x="20236" y="4200"/>
                  </a:moveTo>
                  <a:cubicBezTo>
                    <a:pt x="16825" y="1200"/>
                    <a:pt x="16825" y="1200"/>
                    <a:pt x="16825" y="1200"/>
                  </a:cubicBezTo>
                  <a:cubicBezTo>
                    <a:pt x="15916" y="400"/>
                    <a:pt x="14552" y="0"/>
                    <a:pt x="13415" y="0"/>
                  </a:cubicBezTo>
                  <a:cubicBezTo>
                    <a:pt x="1819" y="0"/>
                    <a:pt x="1819" y="0"/>
                    <a:pt x="1819" y="0"/>
                  </a:cubicBezTo>
                  <a:cubicBezTo>
                    <a:pt x="682" y="0"/>
                    <a:pt x="0" y="800"/>
                    <a:pt x="0" y="1600"/>
                  </a:cubicBezTo>
                  <a:cubicBezTo>
                    <a:pt x="0" y="20000"/>
                    <a:pt x="0" y="20000"/>
                    <a:pt x="0" y="20000"/>
                  </a:cubicBezTo>
                  <a:cubicBezTo>
                    <a:pt x="0" y="21000"/>
                    <a:pt x="682" y="21600"/>
                    <a:pt x="1819" y="21600"/>
                  </a:cubicBezTo>
                  <a:cubicBezTo>
                    <a:pt x="19554" y="21600"/>
                    <a:pt x="19554" y="21600"/>
                    <a:pt x="19554" y="21600"/>
                  </a:cubicBezTo>
                  <a:cubicBezTo>
                    <a:pt x="20691" y="21600"/>
                    <a:pt x="21600" y="21000"/>
                    <a:pt x="21600" y="20000"/>
                  </a:cubicBezTo>
                  <a:cubicBezTo>
                    <a:pt x="21600" y="7000"/>
                    <a:pt x="21600" y="7000"/>
                    <a:pt x="21600" y="7000"/>
                  </a:cubicBezTo>
                  <a:cubicBezTo>
                    <a:pt x="21600" y="6200"/>
                    <a:pt x="20918" y="4800"/>
                    <a:pt x="20236" y="4200"/>
                  </a:cubicBezTo>
                  <a:close/>
                  <a:moveTo>
                    <a:pt x="19099" y="5200"/>
                  </a:moveTo>
                  <a:cubicBezTo>
                    <a:pt x="19099" y="5200"/>
                    <a:pt x="19326" y="5200"/>
                    <a:pt x="19326" y="5400"/>
                  </a:cubicBezTo>
                  <a:cubicBezTo>
                    <a:pt x="15461" y="5400"/>
                    <a:pt x="15461" y="5400"/>
                    <a:pt x="15461" y="5400"/>
                  </a:cubicBezTo>
                  <a:cubicBezTo>
                    <a:pt x="15461" y="2000"/>
                    <a:pt x="15461" y="2000"/>
                    <a:pt x="15461" y="2000"/>
                  </a:cubicBezTo>
                  <a:cubicBezTo>
                    <a:pt x="15461" y="2000"/>
                    <a:pt x="15461" y="2000"/>
                    <a:pt x="15688" y="2200"/>
                  </a:cubicBezTo>
                  <a:lnTo>
                    <a:pt x="19099" y="5200"/>
                  </a:lnTo>
                  <a:close/>
                  <a:moveTo>
                    <a:pt x="20008" y="20000"/>
                  </a:moveTo>
                  <a:cubicBezTo>
                    <a:pt x="20008" y="20200"/>
                    <a:pt x="19781" y="20400"/>
                    <a:pt x="19554" y="20400"/>
                  </a:cubicBezTo>
                  <a:cubicBezTo>
                    <a:pt x="1819" y="20400"/>
                    <a:pt x="1819" y="20400"/>
                    <a:pt x="1819" y="20400"/>
                  </a:cubicBezTo>
                  <a:cubicBezTo>
                    <a:pt x="1592" y="20400"/>
                    <a:pt x="1364" y="20200"/>
                    <a:pt x="1364" y="20000"/>
                  </a:cubicBezTo>
                  <a:cubicBezTo>
                    <a:pt x="1364" y="1600"/>
                    <a:pt x="1364" y="1600"/>
                    <a:pt x="1364" y="1600"/>
                  </a:cubicBezTo>
                  <a:cubicBezTo>
                    <a:pt x="1364" y="1400"/>
                    <a:pt x="1592" y="1400"/>
                    <a:pt x="1819" y="1400"/>
                  </a:cubicBezTo>
                  <a:cubicBezTo>
                    <a:pt x="13415" y="1400"/>
                    <a:pt x="13415" y="1400"/>
                    <a:pt x="13415" y="1400"/>
                  </a:cubicBezTo>
                  <a:cubicBezTo>
                    <a:pt x="13642" y="1400"/>
                    <a:pt x="13642" y="1400"/>
                    <a:pt x="13869" y="1400"/>
                  </a:cubicBezTo>
                  <a:cubicBezTo>
                    <a:pt x="13869" y="6800"/>
                    <a:pt x="13869" y="6800"/>
                    <a:pt x="13869" y="6800"/>
                  </a:cubicBezTo>
                  <a:cubicBezTo>
                    <a:pt x="20008" y="6800"/>
                    <a:pt x="20008" y="6800"/>
                    <a:pt x="20008" y="6800"/>
                  </a:cubicBezTo>
                  <a:cubicBezTo>
                    <a:pt x="20008" y="6800"/>
                    <a:pt x="20008" y="7000"/>
                    <a:pt x="20008" y="7000"/>
                  </a:cubicBezTo>
                  <a:lnTo>
                    <a:pt x="20008" y="2000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30" name="Shape"/>
            <p:cNvSpPr/>
            <p:nvPr/>
          </p:nvSpPr>
          <p:spPr>
            <a:xfrm>
              <a:off x="7800168" y="4278520"/>
              <a:ext cx="481647" cy="3565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453" y="0"/>
                  </a:moveTo>
                  <a:cubicBezTo>
                    <a:pt x="3974" y="0"/>
                    <a:pt x="3974" y="0"/>
                    <a:pt x="3974" y="0"/>
                  </a:cubicBezTo>
                  <a:cubicBezTo>
                    <a:pt x="1901" y="0"/>
                    <a:pt x="0" y="2323"/>
                    <a:pt x="0" y="5342"/>
                  </a:cubicBezTo>
                  <a:cubicBezTo>
                    <a:pt x="0" y="16258"/>
                    <a:pt x="0" y="16258"/>
                    <a:pt x="0" y="16258"/>
                  </a:cubicBezTo>
                  <a:cubicBezTo>
                    <a:pt x="0" y="19045"/>
                    <a:pt x="1901" y="21600"/>
                    <a:pt x="3974" y="21600"/>
                  </a:cubicBezTo>
                  <a:cubicBezTo>
                    <a:pt x="17453" y="21600"/>
                    <a:pt x="17453" y="21600"/>
                    <a:pt x="17453" y="21600"/>
                  </a:cubicBezTo>
                  <a:cubicBezTo>
                    <a:pt x="19699" y="21600"/>
                    <a:pt x="21600" y="19045"/>
                    <a:pt x="21600" y="16258"/>
                  </a:cubicBezTo>
                  <a:cubicBezTo>
                    <a:pt x="21600" y="5342"/>
                    <a:pt x="21600" y="5342"/>
                    <a:pt x="21600" y="5342"/>
                  </a:cubicBezTo>
                  <a:cubicBezTo>
                    <a:pt x="21600" y="2323"/>
                    <a:pt x="19699" y="0"/>
                    <a:pt x="17453" y="0"/>
                  </a:cubicBezTo>
                  <a:close/>
                  <a:moveTo>
                    <a:pt x="8122" y="17884"/>
                  </a:moveTo>
                  <a:cubicBezTo>
                    <a:pt x="8122" y="3484"/>
                    <a:pt x="8122" y="3484"/>
                    <a:pt x="8122" y="3484"/>
                  </a:cubicBezTo>
                  <a:cubicBezTo>
                    <a:pt x="14861" y="10684"/>
                    <a:pt x="14861" y="10684"/>
                    <a:pt x="14861" y="10684"/>
                  </a:cubicBezTo>
                  <a:lnTo>
                    <a:pt x="8122" y="17884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31" name="Shape"/>
            <p:cNvSpPr/>
            <p:nvPr/>
          </p:nvSpPr>
          <p:spPr>
            <a:xfrm>
              <a:off x="7205929" y="7177781"/>
              <a:ext cx="250207" cy="253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271" y="6218"/>
                  </a:moveTo>
                  <a:cubicBezTo>
                    <a:pt x="15618" y="1309"/>
                    <a:pt x="15618" y="1309"/>
                    <a:pt x="15618" y="1309"/>
                  </a:cubicBezTo>
                  <a:cubicBezTo>
                    <a:pt x="16948" y="0"/>
                    <a:pt x="16948" y="0"/>
                    <a:pt x="16948" y="0"/>
                  </a:cubicBezTo>
                  <a:cubicBezTo>
                    <a:pt x="21600" y="4582"/>
                    <a:pt x="21600" y="4582"/>
                    <a:pt x="21600" y="4582"/>
                  </a:cubicBezTo>
                  <a:lnTo>
                    <a:pt x="20271" y="6218"/>
                  </a:lnTo>
                  <a:close/>
                  <a:moveTo>
                    <a:pt x="18942" y="7527"/>
                  </a:moveTo>
                  <a:cubicBezTo>
                    <a:pt x="18277" y="14727"/>
                    <a:pt x="18277" y="14727"/>
                    <a:pt x="18277" y="14727"/>
                  </a:cubicBezTo>
                  <a:cubicBezTo>
                    <a:pt x="12295" y="14727"/>
                    <a:pt x="3323" y="21600"/>
                    <a:pt x="3323" y="21600"/>
                  </a:cubicBezTo>
                  <a:cubicBezTo>
                    <a:pt x="1994" y="20618"/>
                    <a:pt x="1994" y="20618"/>
                    <a:pt x="1994" y="20618"/>
                  </a:cubicBezTo>
                  <a:cubicBezTo>
                    <a:pt x="7975" y="14727"/>
                    <a:pt x="7975" y="14727"/>
                    <a:pt x="7975" y="14727"/>
                  </a:cubicBezTo>
                  <a:cubicBezTo>
                    <a:pt x="8308" y="14727"/>
                    <a:pt x="8308" y="14727"/>
                    <a:pt x="8640" y="14727"/>
                  </a:cubicBezTo>
                  <a:cubicBezTo>
                    <a:pt x="9969" y="14727"/>
                    <a:pt x="10634" y="14073"/>
                    <a:pt x="10634" y="12764"/>
                  </a:cubicBezTo>
                  <a:cubicBezTo>
                    <a:pt x="10634" y="11782"/>
                    <a:pt x="9969" y="10800"/>
                    <a:pt x="8640" y="10800"/>
                  </a:cubicBezTo>
                  <a:cubicBezTo>
                    <a:pt x="7643" y="10800"/>
                    <a:pt x="6646" y="11782"/>
                    <a:pt x="6646" y="12764"/>
                  </a:cubicBezTo>
                  <a:cubicBezTo>
                    <a:pt x="6646" y="13091"/>
                    <a:pt x="6646" y="13418"/>
                    <a:pt x="6978" y="13418"/>
                  </a:cubicBezTo>
                  <a:cubicBezTo>
                    <a:pt x="997" y="19309"/>
                    <a:pt x="997" y="19309"/>
                    <a:pt x="997" y="19309"/>
                  </a:cubicBezTo>
                  <a:cubicBezTo>
                    <a:pt x="0" y="18327"/>
                    <a:pt x="0" y="18327"/>
                    <a:pt x="0" y="18327"/>
                  </a:cubicBezTo>
                  <a:cubicBezTo>
                    <a:pt x="0" y="18327"/>
                    <a:pt x="6646" y="9491"/>
                    <a:pt x="6646" y="3273"/>
                  </a:cubicBezTo>
                  <a:cubicBezTo>
                    <a:pt x="14289" y="2618"/>
                    <a:pt x="14289" y="2618"/>
                    <a:pt x="14289" y="2618"/>
                  </a:cubicBezTo>
                  <a:lnTo>
                    <a:pt x="18942" y="7527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32" name="Shape"/>
            <p:cNvSpPr/>
            <p:nvPr/>
          </p:nvSpPr>
          <p:spPr>
            <a:xfrm>
              <a:off x="7631279" y="6880661"/>
              <a:ext cx="337779" cy="3252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500" y="15247"/>
                  </a:moveTo>
                  <a:cubicBezTo>
                    <a:pt x="13009" y="15247"/>
                    <a:pt x="13009" y="13722"/>
                    <a:pt x="13009" y="13722"/>
                  </a:cubicBezTo>
                  <a:cubicBezTo>
                    <a:pt x="13009" y="13722"/>
                    <a:pt x="14482" y="11944"/>
                    <a:pt x="14973" y="9911"/>
                  </a:cubicBezTo>
                  <a:cubicBezTo>
                    <a:pt x="15709" y="9911"/>
                    <a:pt x="16445" y="7624"/>
                    <a:pt x="15464" y="6861"/>
                  </a:cubicBezTo>
                  <a:cubicBezTo>
                    <a:pt x="15464" y="5845"/>
                    <a:pt x="16691" y="0"/>
                    <a:pt x="10800" y="0"/>
                  </a:cubicBezTo>
                  <a:cubicBezTo>
                    <a:pt x="5155" y="0"/>
                    <a:pt x="6136" y="5845"/>
                    <a:pt x="6136" y="6861"/>
                  </a:cubicBezTo>
                  <a:cubicBezTo>
                    <a:pt x="5400" y="7624"/>
                    <a:pt x="5891" y="9911"/>
                    <a:pt x="6873" y="9911"/>
                  </a:cubicBezTo>
                  <a:cubicBezTo>
                    <a:pt x="7118" y="11944"/>
                    <a:pt x="8836" y="13722"/>
                    <a:pt x="8836" y="13722"/>
                  </a:cubicBezTo>
                  <a:cubicBezTo>
                    <a:pt x="8836" y="13722"/>
                    <a:pt x="8591" y="15247"/>
                    <a:pt x="8100" y="15247"/>
                  </a:cubicBezTo>
                  <a:cubicBezTo>
                    <a:pt x="6382" y="15501"/>
                    <a:pt x="0" y="18551"/>
                    <a:pt x="0" y="21600"/>
                  </a:cubicBezTo>
                  <a:cubicBezTo>
                    <a:pt x="10800" y="21600"/>
                    <a:pt x="10800" y="21600"/>
                    <a:pt x="108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18551"/>
                    <a:pt x="15218" y="15501"/>
                    <a:pt x="13500" y="15247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33" name="Shape"/>
            <p:cNvSpPr/>
            <p:nvPr/>
          </p:nvSpPr>
          <p:spPr>
            <a:xfrm>
              <a:off x="6611690" y="7440497"/>
              <a:ext cx="312758" cy="3190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741" y="0"/>
                    <a:pt x="0" y="4945"/>
                    <a:pt x="0" y="10930"/>
                  </a:cubicBezTo>
                  <a:cubicBezTo>
                    <a:pt x="0" y="16655"/>
                    <a:pt x="4741" y="21600"/>
                    <a:pt x="10800" y="21600"/>
                  </a:cubicBezTo>
                  <a:cubicBezTo>
                    <a:pt x="16859" y="21600"/>
                    <a:pt x="21600" y="16655"/>
                    <a:pt x="21600" y="10930"/>
                  </a:cubicBezTo>
                  <a:cubicBezTo>
                    <a:pt x="21600" y="4945"/>
                    <a:pt x="16859" y="0"/>
                    <a:pt x="10800" y="0"/>
                  </a:cubicBezTo>
                  <a:close/>
                  <a:moveTo>
                    <a:pt x="16859" y="14313"/>
                  </a:moveTo>
                  <a:cubicBezTo>
                    <a:pt x="17122" y="13533"/>
                    <a:pt x="17385" y="12492"/>
                    <a:pt x="17385" y="11451"/>
                  </a:cubicBezTo>
                  <a:cubicBezTo>
                    <a:pt x="20283" y="11451"/>
                    <a:pt x="20283" y="11451"/>
                    <a:pt x="20283" y="11451"/>
                  </a:cubicBezTo>
                  <a:cubicBezTo>
                    <a:pt x="20020" y="12492"/>
                    <a:pt x="20020" y="13533"/>
                    <a:pt x="19493" y="14313"/>
                  </a:cubicBezTo>
                  <a:lnTo>
                    <a:pt x="16859" y="14313"/>
                  </a:lnTo>
                  <a:close/>
                  <a:moveTo>
                    <a:pt x="4741" y="7287"/>
                  </a:moveTo>
                  <a:cubicBezTo>
                    <a:pt x="4478" y="8067"/>
                    <a:pt x="4478" y="9108"/>
                    <a:pt x="4215" y="10149"/>
                  </a:cubicBezTo>
                  <a:cubicBezTo>
                    <a:pt x="1580" y="10149"/>
                    <a:pt x="1580" y="10149"/>
                    <a:pt x="1580" y="10149"/>
                  </a:cubicBezTo>
                  <a:cubicBezTo>
                    <a:pt x="1580" y="9108"/>
                    <a:pt x="1844" y="8067"/>
                    <a:pt x="2107" y="7287"/>
                  </a:cubicBezTo>
                  <a:lnTo>
                    <a:pt x="4741" y="7287"/>
                  </a:lnTo>
                  <a:close/>
                  <a:moveTo>
                    <a:pt x="15541" y="7287"/>
                  </a:moveTo>
                  <a:cubicBezTo>
                    <a:pt x="15805" y="8067"/>
                    <a:pt x="15805" y="9108"/>
                    <a:pt x="15805" y="10149"/>
                  </a:cubicBezTo>
                  <a:cubicBezTo>
                    <a:pt x="11590" y="10149"/>
                    <a:pt x="11590" y="10149"/>
                    <a:pt x="11590" y="10149"/>
                  </a:cubicBezTo>
                  <a:cubicBezTo>
                    <a:pt x="11590" y="7287"/>
                    <a:pt x="11590" y="7287"/>
                    <a:pt x="11590" y="7287"/>
                  </a:cubicBezTo>
                  <a:lnTo>
                    <a:pt x="15541" y="7287"/>
                  </a:lnTo>
                  <a:close/>
                  <a:moveTo>
                    <a:pt x="11590" y="5725"/>
                  </a:moveTo>
                  <a:cubicBezTo>
                    <a:pt x="11590" y="1561"/>
                    <a:pt x="11590" y="1561"/>
                    <a:pt x="11590" y="1561"/>
                  </a:cubicBezTo>
                  <a:cubicBezTo>
                    <a:pt x="11854" y="1822"/>
                    <a:pt x="12117" y="1822"/>
                    <a:pt x="12644" y="2082"/>
                  </a:cubicBezTo>
                  <a:cubicBezTo>
                    <a:pt x="13171" y="2602"/>
                    <a:pt x="13698" y="3123"/>
                    <a:pt x="14224" y="3904"/>
                  </a:cubicBezTo>
                  <a:cubicBezTo>
                    <a:pt x="14488" y="4424"/>
                    <a:pt x="14751" y="5205"/>
                    <a:pt x="15015" y="5725"/>
                  </a:cubicBezTo>
                  <a:cubicBezTo>
                    <a:pt x="11590" y="5725"/>
                    <a:pt x="11590" y="5725"/>
                    <a:pt x="11590" y="5725"/>
                  </a:cubicBezTo>
                  <a:close/>
                  <a:moveTo>
                    <a:pt x="7376" y="3904"/>
                  </a:moveTo>
                  <a:cubicBezTo>
                    <a:pt x="7902" y="3123"/>
                    <a:pt x="8429" y="2602"/>
                    <a:pt x="9220" y="2082"/>
                  </a:cubicBezTo>
                  <a:cubicBezTo>
                    <a:pt x="9483" y="1822"/>
                    <a:pt x="9746" y="1822"/>
                    <a:pt x="10010" y="1561"/>
                  </a:cubicBezTo>
                  <a:cubicBezTo>
                    <a:pt x="10010" y="5725"/>
                    <a:pt x="10010" y="5725"/>
                    <a:pt x="10010" y="5725"/>
                  </a:cubicBezTo>
                  <a:cubicBezTo>
                    <a:pt x="6585" y="5725"/>
                    <a:pt x="6585" y="5725"/>
                    <a:pt x="6585" y="5725"/>
                  </a:cubicBezTo>
                  <a:cubicBezTo>
                    <a:pt x="6849" y="5205"/>
                    <a:pt x="7112" y="4424"/>
                    <a:pt x="7376" y="3904"/>
                  </a:cubicBezTo>
                  <a:close/>
                  <a:moveTo>
                    <a:pt x="10010" y="7287"/>
                  </a:moveTo>
                  <a:cubicBezTo>
                    <a:pt x="10010" y="10149"/>
                    <a:pt x="10010" y="10149"/>
                    <a:pt x="10010" y="10149"/>
                  </a:cubicBezTo>
                  <a:cubicBezTo>
                    <a:pt x="5795" y="10149"/>
                    <a:pt x="5795" y="10149"/>
                    <a:pt x="5795" y="10149"/>
                  </a:cubicBezTo>
                  <a:cubicBezTo>
                    <a:pt x="5795" y="9108"/>
                    <a:pt x="6059" y="8067"/>
                    <a:pt x="6059" y="7287"/>
                  </a:cubicBezTo>
                  <a:lnTo>
                    <a:pt x="10010" y="7287"/>
                  </a:lnTo>
                  <a:close/>
                  <a:moveTo>
                    <a:pt x="2107" y="14313"/>
                  </a:moveTo>
                  <a:cubicBezTo>
                    <a:pt x="1844" y="13533"/>
                    <a:pt x="1580" y="12492"/>
                    <a:pt x="1580" y="11451"/>
                  </a:cubicBezTo>
                  <a:cubicBezTo>
                    <a:pt x="4215" y="11451"/>
                    <a:pt x="4215" y="11451"/>
                    <a:pt x="4215" y="11451"/>
                  </a:cubicBezTo>
                  <a:cubicBezTo>
                    <a:pt x="4478" y="12492"/>
                    <a:pt x="4478" y="13533"/>
                    <a:pt x="4741" y="14313"/>
                  </a:cubicBezTo>
                  <a:lnTo>
                    <a:pt x="2107" y="14313"/>
                  </a:lnTo>
                  <a:close/>
                  <a:moveTo>
                    <a:pt x="5795" y="11451"/>
                  </a:moveTo>
                  <a:cubicBezTo>
                    <a:pt x="10010" y="11451"/>
                    <a:pt x="10010" y="11451"/>
                    <a:pt x="10010" y="11451"/>
                  </a:cubicBezTo>
                  <a:cubicBezTo>
                    <a:pt x="10010" y="14313"/>
                    <a:pt x="10010" y="14313"/>
                    <a:pt x="10010" y="14313"/>
                  </a:cubicBezTo>
                  <a:cubicBezTo>
                    <a:pt x="6059" y="14313"/>
                    <a:pt x="6059" y="14313"/>
                    <a:pt x="6059" y="14313"/>
                  </a:cubicBezTo>
                  <a:cubicBezTo>
                    <a:pt x="6059" y="13533"/>
                    <a:pt x="5795" y="12492"/>
                    <a:pt x="5795" y="11451"/>
                  </a:cubicBezTo>
                  <a:close/>
                  <a:moveTo>
                    <a:pt x="10010" y="15875"/>
                  </a:moveTo>
                  <a:cubicBezTo>
                    <a:pt x="10010" y="20039"/>
                    <a:pt x="10010" y="20039"/>
                    <a:pt x="10010" y="20039"/>
                  </a:cubicBezTo>
                  <a:cubicBezTo>
                    <a:pt x="9746" y="20039"/>
                    <a:pt x="9483" y="19778"/>
                    <a:pt x="9220" y="19518"/>
                  </a:cubicBezTo>
                  <a:cubicBezTo>
                    <a:pt x="8429" y="19258"/>
                    <a:pt x="7902" y="18477"/>
                    <a:pt x="7376" y="17696"/>
                  </a:cubicBezTo>
                  <a:cubicBezTo>
                    <a:pt x="7112" y="17176"/>
                    <a:pt x="6849" y="16395"/>
                    <a:pt x="6585" y="15875"/>
                  </a:cubicBezTo>
                  <a:cubicBezTo>
                    <a:pt x="10010" y="15875"/>
                    <a:pt x="10010" y="15875"/>
                    <a:pt x="10010" y="15875"/>
                  </a:cubicBezTo>
                  <a:close/>
                  <a:moveTo>
                    <a:pt x="14224" y="17696"/>
                  </a:moveTo>
                  <a:cubicBezTo>
                    <a:pt x="13698" y="18477"/>
                    <a:pt x="13171" y="19258"/>
                    <a:pt x="12644" y="19518"/>
                  </a:cubicBezTo>
                  <a:cubicBezTo>
                    <a:pt x="12117" y="19778"/>
                    <a:pt x="11854" y="20039"/>
                    <a:pt x="11590" y="20039"/>
                  </a:cubicBezTo>
                  <a:cubicBezTo>
                    <a:pt x="11590" y="15875"/>
                    <a:pt x="11590" y="15875"/>
                    <a:pt x="11590" y="15875"/>
                  </a:cubicBezTo>
                  <a:cubicBezTo>
                    <a:pt x="15015" y="15875"/>
                    <a:pt x="15015" y="15875"/>
                    <a:pt x="15015" y="15875"/>
                  </a:cubicBezTo>
                  <a:cubicBezTo>
                    <a:pt x="14751" y="16395"/>
                    <a:pt x="14488" y="17176"/>
                    <a:pt x="14224" y="17696"/>
                  </a:cubicBezTo>
                  <a:close/>
                  <a:moveTo>
                    <a:pt x="11590" y="14313"/>
                  </a:moveTo>
                  <a:cubicBezTo>
                    <a:pt x="11590" y="11451"/>
                    <a:pt x="11590" y="11451"/>
                    <a:pt x="11590" y="11451"/>
                  </a:cubicBezTo>
                  <a:cubicBezTo>
                    <a:pt x="15805" y="11451"/>
                    <a:pt x="15805" y="11451"/>
                    <a:pt x="15805" y="11451"/>
                  </a:cubicBezTo>
                  <a:cubicBezTo>
                    <a:pt x="15805" y="12492"/>
                    <a:pt x="15805" y="13533"/>
                    <a:pt x="15541" y="14313"/>
                  </a:cubicBezTo>
                  <a:lnTo>
                    <a:pt x="11590" y="14313"/>
                  </a:lnTo>
                  <a:close/>
                  <a:moveTo>
                    <a:pt x="17385" y="10149"/>
                  </a:moveTo>
                  <a:cubicBezTo>
                    <a:pt x="17385" y="9108"/>
                    <a:pt x="17122" y="8067"/>
                    <a:pt x="16859" y="7287"/>
                  </a:cubicBezTo>
                  <a:cubicBezTo>
                    <a:pt x="19493" y="7287"/>
                    <a:pt x="19493" y="7287"/>
                    <a:pt x="19493" y="7287"/>
                  </a:cubicBezTo>
                  <a:cubicBezTo>
                    <a:pt x="20020" y="8067"/>
                    <a:pt x="20020" y="9108"/>
                    <a:pt x="20283" y="10149"/>
                  </a:cubicBezTo>
                  <a:lnTo>
                    <a:pt x="17385" y="10149"/>
                  </a:lnTo>
                  <a:close/>
                  <a:moveTo>
                    <a:pt x="18702" y="5725"/>
                  </a:moveTo>
                  <a:cubicBezTo>
                    <a:pt x="16595" y="5725"/>
                    <a:pt x="16595" y="5725"/>
                    <a:pt x="16595" y="5725"/>
                  </a:cubicBezTo>
                  <a:cubicBezTo>
                    <a:pt x="16068" y="4424"/>
                    <a:pt x="15541" y="3383"/>
                    <a:pt x="15015" y="2342"/>
                  </a:cubicBezTo>
                  <a:cubicBezTo>
                    <a:pt x="15805" y="2863"/>
                    <a:pt x="16595" y="3643"/>
                    <a:pt x="17385" y="4164"/>
                  </a:cubicBezTo>
                  <a:cubicBezTo>
                    <a:pt x="17912" y="4684"/>
                    <a:pt x="18439" y="5205"/>
                    <a:pt x="18702" y="5725"/>
                  </a:cubicBezTo>
                  <a:close/>
                  <a:moveTo>
                    <a:pt x="4215" y="4164"/>
                  </a:moveTo>
                  <a:cubicBezTo>
                    <a:pt x="5005" y="3643"/>
                    <a:pt x="5795" y="2863"/>
                    <a:pt x="6849" y="2342"/>
                  </a:cubicBezTo>
                  <a:cubicBezTo>
                    <a:pt x="6059" y="3383"/>
                    <a:pt x="5532" y="4424"/>
                    <a:pt x="5005" y="5725"/>
                  </a:cubicBezTo>
                  <a:cubicBezTo>
                    <a:pt x="2898" y="5725"/>
                    <a:pt x="2898" y="5725"/>
                    <a:pt x="2898" y="5725"/>
                  </a:cubicBezTo>
                  <a:cubicBezTo>
                    <a:pt x="3161" y="5205"/>
                    <a:pt x="3688" y="4684"/>
                    <a:pt x="4215" y="4164"/>
                  </a:cubicBezTo>
                  <a:close/>
                  <a:moveTo>
                    <a:pt x="2898" y="15875"/>
                  </a:moveTo>
                  <a:cubicBezTo>
                    <a:pt x="5005" y="15875"/>
                    <a:pt x="5005" y="15875"/>
                    <a:pt x="5005" y="15875"/>
                  </a:cubicBezTo>
                  <a:cubicBezTo>
                    <a:pt x="5532" y="17176"/>
                    <a:pt x="6059" y="18217"/>
                    <a:pt x="6849" y="19258"/>
                  </a:cubicBezTo>
                  <a:cubicBezTo>
                    <a:pt x="5795" y="18737"/>
                    <a:pt x="5005" y="18217"/>
                    <a:pt x="4215" y="17436"/>
                  </a:cubicBezTo>
                  <a:cubicBezTo>
                    <a:pt x="3688" y="16916"/>
                    <a:pt x="3161" y="16395"/>
                    <a:pt x="2898" y="15875"/>
                  </a:cubicBezTo>
                  <a:close/>
                  <a:moveTo>
                    <a:pt x="17385" y="17436"/>
                  </a:moveTo>
                  <a:cubicBezTo>
                    <a:pt x="16595" y="18217"/>
                    <a:pt x="15805" y="18737"/>
                    <a:pt x="15015" y="19258"/>
                  </a:cubicBezTo>
                  <a:cubicBezTo>
                    <a:pt x="15541" y="18217"/>
                    <a:pt x="16068" y="17176"/>
                    <a:pt x="16595" y="15875"/>
                  </a:cubicBezTo>
                  <a:cubicBezTo>
                    <a:pt x="18702" y="15875"/>
                    <a:pt x="18702" y="15875"/>
                    <a:pt x="18702" y="15875"/>
                  </a:cubicBezTo>
                  <a:cubicBezTo>
                    <a:pt x="18439" y="16395"/>
                    <a:pt x="17912" y="16916"/>
                    <a:pt x="17385" y="17436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34" name="Shape"/>
            <p:cNvSpPr/>
            <p:nvPr/>
          </p:nvSpPr>
          <p:spPr>
            <a:xfrm>
              <a:off x="7546834" y="5460743"/>
              <a:ext cx="265845" cy="2814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409" y="0"/>
                  </a:moveTo>
                  <a:cubicBezTo>
                    <a:pt x="2191" y="0"/>
                    <a:pt x="2191" y="0"/>
                    <a:pt x="2191" y="0"/>
                  </a:cubicBezTo>
                  <a:cubicBezTo>
                    <a:pt x="1252" y="0"/>
                    <a:pt x="0" y="888"/>
                    <a:pt x="0" y="2071"/>
                  </a:cubicBezTo>
                  <a:cubicBezTo>
                    <a:pt x="0" y="19529"/>
                    <a:pt x="0" y="19529"/>
                    <a:pt x="0" y="19529"/>
                  </a:cubicBezTo>
                  <a:cubicBezTo>
                    <a:pt x="0" y="20712"/>
                    <a:pt x="1252" y="21600"/>
                    <a:pt x="2191" y="21600"/>
                  </a:cubicBezTo>
                  <a:cubicBezTo>
                    <a:pt x="19409" y="21600"/>
                    <a:pt x="19409" y="21600"/>
                    <a:pt x="19409" y="21600"/>
                  </a:cubicBezTo>
                  <a:cubicBezTo>
                    <a:pt x="20661" y="21600"/>
                    <a:pt x="21600" y="20712"/>
                    <a:pt x="21600" y="19529"/>
                  </a:cubicBezTo>
                  <a:cubicBezTo>
                    <a:pt x="21600" y="2071"/>
                    <a:pt x="21600" y="2071"/>
                    <a:pt x="21600" y="2071"/>
                  </a:cubicBezTo>
                  <a:cubicBezTo>
                    <a:pt x="21600" y="888"/>
                    <a:pt x="20661" y="0"/>
                    <a:pt x="19409" y="0"/>
                  </a:cubicBezTo>
                  <a:close/>
                  <a:moveTo>
                    <a:pt x="18783" y="18937"/>
                  </a:moveTo>
                  <a:cubicBezTo>
                    <a:pt x="3130" y="18937"/>
                    <a:pt x="3130" y="18937"/>
                    <a:pt x="3130" y="18937"/>
                  </a:cubicBezTo>
                  <a:cubicBezTo>
                    <a:pt x="3130" y="2663"/>
                    <a:pt x="3130" y="2663"/>
                    <a:pt x="3130" y="2663"/>
                  </a:cubicBezTo>
                  <a:cubicBezTo>
                    <a:pt x="18783" y="2663"/>
                    <a:pt x="18783" y="2663"/>
                    <a:pt x="18783" y="2663"/>
                  </a:cubicBezTo>
                  <a:lnTo>
                    <a:pt x="18783" y="18937"/>
                  </a:lnTo>
                  <a:close/>
                  <a:moveTo>
                    <a:pt x="5948" y="9468"/>
                  </a:moveTo>
                  <a:cubicBezTo>
                    <a:pt x="15965" y="9468"/>
                    <a:pt x="15965" y="9468"/>
                    <a:pt x="15965" y="9468"/>
                  </a:cubicBezTo>
                  <a:cubicBezTo>
                    <a:pt x="15965" y="10652"/>
                    <a:pt x="15965" y="10652"/>
                    <a:pt x="15965" y="10652"/>
                  </a:cubicBezTo>
                  <a:cubicBezTo>
                    <a:pt x="5948" y="10652"/>
                    <a:pt x="5948" y="10652"/>
                    <a:pt x="5948" y="10652"/>
                  </a:cubicBezTo>
                  <a:lnTo>
                    <a:pt x="5948" y="9468"/>
                  </a:lnTo>
                  <a:close/>
                  <a:moveTo>
                    <a:pt x="5948" y="12132"/>
                  </a:moveTo>
                  <a:cubicBezTo>
                    <a:pt x="15965" y="12132"/>
                    <a:pt x="15965" y="12132"/>
                    <a:pt x="15965" y="12132"/>
                  </a:cubicBezTo>
                  <a:cubicBezTo>
                    <a:pt x="15965" y="13611"/>
                    <a:pt x="15965" y="13611"/>
                    <a:pt x="15965" y="13611"/>
                  </a:cubicBezTo>
                  <a:cubicBezTo>
                    <a:pt x="5948" y="13611"/>
                    <a:pt x="5948" y="13611"/>
                    <a:pt x="5948" y="13611"/>
                  </a:cubicBezTo>
                  <a:lnTo>
                    <a:pt x="5948" y="12132"/>
                  </a:lnTo>
                  <a:close/>
                  <a:moveTo>
                    <a:pt x="5948" y="14795"/>
                  </a:moveTo>
                  <a:cubicBezTo>
                    <a:pt x="15965" y="14795"/>
                    <a:pt x="15965" y="14795"/>
                    <a:pt x="15965" y="14795"/>
                  </a:cubicBezTo>
                  <a:cubicBezTo>
                    <a:pt x="15965" y="16274"/>
                    <a:pt x="15965" y="16274"/>
                    <a:pt x="15965" y="16274"/>
                  </a:cubicBezTo>
                  <a:cubicBezTo>
                    <a:pt x="5948" y="16274"/>
                    <a:pt x="5948" y="16274"/>
                    <a:pt x="5948" y="16274"/>
                  </a:cubicBezTo>
                  <a:lnTo>
                    <a:pt x="5948" y="14795"/>
                  </a:lnTo>
                  <a:close/>
                  <a:moveTo>
                    <a:pt x="5948" y="6805"/>
                  </a:moveTo>
                  <a:cubicBezTo>
                    <a:pt x="15965" y="6805"/>
                    <a:pt x="15965" y="6805"/>
                    <a:pt x="15965" y="6805"/>
                  </a:cubicBezTo>
                  <a:cubicBezTo>
                    <a:pt x="15965" y="7989"/>
                    <a:pt x="15965" y="7989"/>
                    <a:pt x="15965" y="7989"/>
                  </a:cubicBezTo>
                  <a:cubicBezTo>
                    <a:pt x="5948" y="7989"/>
                    <a:pt x="5948" y="7989"/>
                    <a:pt x="5948" y="7989"/>
                  </a:cubicBezTo>
                  <a:lnTo>
                    <a:pt x="5948" y="6805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35" name="Shape"/>
            <p:cNvSpPr/>
            <p:nvPr/>
          </p:nvSpPr>
          <p:spPr>
            <a:xfrm>
              <a:off x="7777946" y="3784363"/>
              <a:ext cx="257659" cy="3215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134" h="20373" extrusionOk="0">
                  <a:moveTo>
                    <a:pt x="14210" y="0"/>
                  </a:moveTo>
                  <a:cubicBezTo>
                    <a:pt x="10516" y="5400"/>
                    <a:pt x="7389" y="2700"/>
                    <a:pt x="2842" y="6873"/>
                  </a:cubicBezTo>
                  <a:cubicBezTo>
                    <a:pt x="-1137" y="10309"/>
                    <a:pt x="284" y="14482"/>
                    <a:pt x="3695" y="15955"/>
                  </a:cubicBezTo>
                  <a:cubicBezTo>
                    <a:pt x="6821" y="14482"/>
                    <a:pt x="10231" y="11291"/>
                    <a:pt x="12789" y="6627"/>
                  </a:cubicBezTo>
                  <a:cubicBezTo>
                    <a:pt x="12789" y="6627"/>
                    <a:pt x="15063" y="12518"/>
                    <a:pt x="8242" y="18164"/>
                  </a:cubicBezTo>
                  <a:cubicBezTo>
                    <a:pt x="11652" y="21600"/>
                    <a:pt x="17052" y="19391"/>
                    <a:pt x="18758" y="13991"/>
                  </a:cubicBezTo>
                  <a:cubicBezTo>
                    <a:pt x="20463" y="8100"/>
                    <a:pt x="15916" y="2209"/>
                    <a:pt x="14210" y="0"/>
                  </a:cubicBezTo>
                  <a:close/>
                  <a:moveTo>
                    <a:pt x="0" y="19145"/>
                  </a:moveTo>
                  <a:cubicBezTo>
                    <a:pt x="0" y="19145"/>
                    <a:pt x="284" y="20373"/>
                    <a:pt x="1705" y="20373"/>
                  </a:cubicBezTo>
                  <a:cubicBezTo>
                    <a:pt x="3126" y="20373"/>
                    <a:pt x="9095" y="17427"/>
                    <a:pt x="12221" y="10064"/>
                  </a:cubicBezTo>
                  <a:cubicBezTo>
                    <a:pt x="7389" y="17182"/>
                    <a:pt x="568" y="19145"/>
                    <a:pt x="0" y="19145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36" name="Shape"/>
            <p:cNvSpPr/>
            <p:nvPr/>
          </p:nvSpPr>
          <p:spPr>
            <a:xfrm>
              <a:off x="7387328" y="5983047"/>
              <a:ext cx="293993" cy="2971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868" y="8416"/>
                  </a:moveTo>
                  <a:cubicBezTo>
                    <a:pt x="7013" y="561"/>
                    <a:pt x="7013" y="561"/>
                    <a:pt x="7013" y="561"/>
                  </a:cubicBezTo>
                  <a:cubicBezTo>
                    <a:pt x="8135" y="281"/>
                    <a:pt x="9538" y="0"/>
                    <a:pt x="10660" y="0"/>
                  </a:cubicBezTo>
                  <a:cubicBezTo>
                    <a:pt x="12062" y="0"/>
                    <a:pt x="13465" y="281"/>
                    <a:pt x="14868" y="842"/>
                  </a:cubicBezTo>
                  <a:lnTo>
                    <a:pt x="14868" y="8416"/>
                  </a:lnTo>
                  <a:close/>
                  <a:moveTo>
                    <a:pt x="16270" y="14868"/>
                  </a:moveTo>
                  <a:cubicBezTo>
                    <a:pt x="16270" y="1403"/>
                    <a:pt x="16270" y="1403"/>
                    <a:pt x="16270" y="1403"/>
                  </a:cubicBezTo>
                  <a:cubicBezTo>
                    <a:pt x="19356" y="3366"/>
                    <a:pt x="21600" y="6732"/>
                    <a:pt x="21600" y="10940"/>
                  </a:cubicBezTo>
                  <a:cubicBezTo>
                    <a:pt x="21600" y="12343"/>
                    <a:pt x="21319" y="13465"/>
                    <a:pt x="20758" y="14868"/>
                  </a:cubicBezTo>
                  <a:lnTo>
                    <a:pt x="16270" y="14868"/>
                  </a:lnTo>
                  <a:close/>
                  <a:moveTo>
                    <a:pt x="6732" y="16270"/>
                  </a:moveTo>
                  <a:cubicBezTo>
                    <a:pt x="20197" y="16270"/>
                    <a:pt x="20197" y="16270"/>
                    <a:pt x="20197" y="16270"/>
                  </a:cubicBezTo>
                  <a:cubicBezTo>
                    <a:pt x="18234" y="19356"/>
                    <a:pt x="14868" y="21600"/>
                    <a:pt x="10660" y="21600"/>
                  </a:cubicBezTo>
                  <a:cubicBezTo>
                    <a:pt x="9257" y="21600"/>
                    <a:pt x="7855" y="21319"/>
                    <a:pt x="6732" y="20758"/>
                  </a:cubicBezTo>
                  <a:lnTo>
                    <a:pt x="6732" y="16270"/>
                  </a:lnTo>
                  <a:close/>
                  <a:moveTo>
                    <a:pt x="8977" y="4769"/>
                  </a:moveTo>
                  <a:cubicBezTo>
                    <a:pt x="281" y="13465"/>
                    <a:pt x="281" y="13465"/>
                    <a:pt x="281" y="13465"/>
                  </a:cubicBezTo>
                  <a:cubicBezTo>
                    <a:pt x="0" y="12623"/>
                    <a:pt x="0" y="11782"/>
                    <a:pt x="0" y="10940"/>
                  </a:cubicBezTo>
                  <a:cubicBezTo>
                    <a:pt x="0" y="6732"/>
                    <a:pt x="2244" y="3086"/>
                    <a:pt x="5610" y="1403"/>
                  </a:cubicBezTo>
                  <a:lnTo>
                    <a:pt x="8977" y="4769"/>
                  </a:lnTo>
                  <a:close/>
                  <a:moveTo>
                    <a:pt x="5330" y="10660"/>
                  </a:moveTo>
                  <a:cubicBezTo>
                    <a:pt x="5330" y="20197"/>
                    <a:pt x="5330" y="20197"/>
                    <a:pt x="5330" y="20197"/>
                  </a:cubicBezTo>
                  <a:cubicBezTo>
                    <a:pt x="3366" y="19075"/>
                    <a:pt x="1683" y="17112"/>
                    <a:pt x="842" y="15148"/>
                  </a:cubicBezTo>
                  <a:lnTo>
                    <a:pt x="5330" y="1066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37" name="Shape"/>
            <p:cNvSpPr/>
            <p:nvPr/>
          </p:nvSpPr>
          <p:spPr>
            <a:xfrm>
              <a:off x="6874406" y="6780579"/>
              <a:ext cx="278355" cy="2408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400" y="0"/>
                  </a:moveTo>
                  <a:cubicBezTo>
                    <a:pt x="16200" y="0"/>
                    <a:pt x="16200" y="0"/>
                    <a:pt x="16200" y="0"/>
                  </a:cubicBezTo>
                  <a:cubicBezTo>
                    <a:pt x="16200" y="3086"/>
                    <a:pt x="16200" y="3086"/>
                    <a:pt x="16200" y="3086"/>
                  </a:cubicBezTo>
                  <a:cubicBezTo>
                    <a:pt x="5400" y="3086"/>
                    <a:pt x="5400" y="3086"/>
                    <a:pt x="5400" y="3086"/>
                  </a:cubicBezTo>
                  <a:lnTo>
                    <a:pt x="5400" y="0"/>
                  </a:lnTo>
                  <a:close/>
                  <a:moveTo>
                    <a:pt x="20100" y="4800"/>
                  </a:moveTo>
                  <a:cubicBezTo>
                    <a:pt x="1200" y="4800"/>
                    <a:pt x="1200" y="4800"/>
                    <a:pt x="1200" y="4800"/>
                  </a:cubicBezTo>
                  <a:cubicBezTo>
                    <a:pt x="600" y="4800"/>
                    <a:pt x="0" y="5486"/>
                    <a:pt x="0" y="6171"/>
                  </a:cubicBezTo>
                  <a:cubicBezTo>
                    <a:pt x="0" y="14057"/>
                    <a:pt x="0" y="14057"/>
                    <a:pt x="0" y="14057"/>
                  </a:cubicBezTo>
                  <a:cubicBezTo>
                    <a:pt x="0" y="14743"/>
                    <a:pt x="600" y="15429"/>
                    <a:pt x="1200" y="15429"/>
                  </a:cubicBezTo>
                  <a:cubicBezTo>
                    <a:pt x="5400" y="15429"/>
                    <a:pt x="5400" y="15429"/>
                    <a:pt x="5400" y="15429"/>
                  </a:cubicBezTo>
                  <a:cubicBezTo>
                    <a:pt x="5400" y="21600"/>
                    <a:pt x="5400" y="21600"/>
                    <a:pt x="5400" y="21600"/>
                  </a:cubicBezTo>
                  <a:cubicBezTo>
                    <a:pt x="16200" y="21600"/>
                    <a:pt x="16200" y="21600"/>
                    <a:pt x="16200" y="21600"/>
                  </a:cubicBezTo>
                  <a:cubicBezTo>
                    <a:pt x="16200" y="15429"/>
                    <a:pt x="16200" y="15429"/>
                    <a:pt x="16200" y="15429"/>
                  </a:cubicBezTo>
                  <a:cubicBezTo>
                    <a:pt x="20100" y="15429"/>
                    <a:pt x="20100" y="15429"/>
                    <a:pt x="20100" y="15429"/>
                  </a:cubicBezTo>
                  <a:cubicBezTo>
                    <a:pt x="21000" y="15429"/>
                    <a:pt x="21600" y="14743"/>
                    <a:pt x="21600" y="14057"/>
                  </a:cubicBezTo>
                  <a:cubicBezTo>
                    <a:pt x="21600" y="6171"/>
                    <a:pt x="21600" y="6171"/>
                    <a:pt x="21600" y="6171"/>
                  </a:cubicBezTo>
                  <a:cubicBezTo>
                    <a:pt x="21600" y="5486"/>
                    <a:pt x="21000" y="4800"/>
                    <a:pt x="20100" y="4800"/>
                  </a:cubicBezTo>
                  <a:close/>
                  <a:moveTo>
                    <a:pt x="14700" y="20229"/>
                  </a:moveTo>
                  <a:cubicBezTo>
                    <a:pt x="6600" y="20229"/>
                    <a:pt x="6600" y="20229"/>
                    <a:pt x="6600" y="20229"/>
                  </a:cubicBezTo>
                  <a:cubicBezTo>
                    <a:pt x="6600" y="12343"/>
                    <a:pt x="6600" y="12343"/>
                    <a:pt x="6600" y="12343"/>
                  </a:cubicBezTo>
                  <a:cubicBezTo>
                    <a:pt x="14700" y="12343"/>
                    <a:pt x="14700" y="12343"/>
                    <a:pt x="14700" y="12343"/>
                  </a:cubicBezTo>
                  <a:lnTo>
                    <a:pt x="14700" y="20229"/>
                  </a:lnTo>
                  <a:close/>
                  <a:moveTo>
                    <a:pt x="20400" y="7200"/>
                  </a:moveTo>
                  <a:cubicBezTo>
                    <a:pt x="20400" y="7543"/>
                    <a:pt x="20100" y="8229"/>
                    <a:pt x="19500" y="8229"/>
                  </a:cubicBezTo>
                  <a:cubicBezTo>
                    <a:pt x="18900" y="8229"/>
                    <a:pt x="18600" y="7543"/>
                    <a:pt x="18600" y="7200"/>
                  </a:cubicBezTo>
                  <a:cubicBezTo>
                    <a:pt x="18600" y="6514"/>
                    <a:pt x="18900" y="5829"/>
                    <a:pt x="19500" y="5829"/>
                  </a:cubicBezTo>
                  <a:cubicBezTo>
                    <a:pt x="20100" y="5829"/>
                    <a:pt x="20400" y="6514"/>
                    <a:pt x="20400" y="720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38" name="Shape"/>
            <p:cNvSpPr/>
            <p:nvPr/>
          </p:nvSpPr>
          <p:spPr>
            <a:xfrm>
              <a:off x="7296629" y="6555393"/>
              <a:ext cx="278355" cy="2783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900" y="10800"/>
                  </a:moveTo>
                  <a:cubicBezTo>
                    <a:pt x="3900" y="10500"/>
                    <a:pt x="3900" y="10200"/>
                    <a:pt x="3900" y="9900"/>
                  </a:cubicBezTo>
                  <a:cubicBezTo>
                    <a:pt x="300" y="8700"/>
                    <a:pt x="300" y="8700"/>
                    <a:pt x="300" y="8700"/>
                  </a:cubicBezTo>
                  <a:cubicBezTo>
                    <a:pt x="0" y="9300"/>
                    <a:pt x="0" y="10200"/>
                    <a:pt x="0" y="10800"/>
                  </a:cubicBezTo>
                  <a:cubicBezTo>
                    <a:pt x="0" y="13800"/>
                    <a:pt x="1200" y="16500"/>
                    <a:pt x="3300" y="18600"/>
                  </a:cubicBezTo>
                  <a:cubicBezTo>
                    <a:pt x="5700" y="15300"/>
                    <a:pt x="5700" y="15300"/>
                    <a:pt x="5700" y="15300"/>
                  </a:cubicBezTo>
                  <a:cubicBezTo>
                    <a:pt x="4800" y="14100"/>
                    <a:pt x="3900" y="12600"/>
                    <a:pt x="3900" y="10800"/>
                  </a:cubicBezTo>
                  <a:close/>
                  <a:moveTo>
                    <a:pt x="17400" y="10800"/>
                  </a:moveTo>
                  <a:cubicBezTo>
                    <a:pt x="17400" y="12600"/>
                    <a:pt x="16800" y="14100"/>
                    <a:pt x="15600" y="15300"/>
                  </a:cubicBezTo>
                  <a:cubicBezTo>
                    <a:pt x="18000" y="18600"/>
                    <a:pt x="18000" y="18600"/>
                    <a:pt x="18000" y="18600"/>
                  </a:cubicBezTo>
                  <a:cubicBezTo>
                    <a:pt x="20100" y="16500"/>
                    <a:pt x="21600" y="13800"/>
                    <a:pt x="21600" y="10800"/>
                  </a:cubicBezTo>
                  <a:cubicBezTo>
                    <a:pt x="21600" y="10200"/>
                    <a:pt x="21300" y="9300"/>
                    <a:pt x="21300" y="8700"/>
                  </a:cubicBezTo>
                  <a:cubicBezTo>
                    <a:pt x="17400" y="9900"/>
                    <a:pt x="17400" y="9900"/>
                    <a:pt x="17400" y="9900"/>
                  </a:cubicBezTo>
                  <a:cubicBezTo>
                    <a:pt x="17400" y="10200"/>
                    <a:pt x="17400" y="10500"/>
                    <a:pt x="17400" y="10800"/>
                  </a:cubicBezTo>
                  <a:close/>
                  <a:moveTo>
                    <a:pt x="12000" y="4200"/>
                  </a:moveTo>
                  <a:cubicBezTo>
                    <a:pt x="14100" y="4500"/>
                    <a:pt x="15600" y="5700"/>
                    <a:pt x="16500" y="7500"/>
                  </a:cubicBezTo>
                  <a:cubicBezTo>
                    <a:pt x="20400" y="6300"/>
                    <a:pt x="20400" y="6300"/>
                    <a:pt x="20400" y="6300"/>
                  </a:cubicBezTo>
                  <a:cubicBezTo>
                    <a:pt x="18900" y="3000"/>
                    <a:pt x="15900" y="600"/>
                    <a:pt x="12000" y="0"/>
                  </a:cubicBezTo>
                  <a:lnTo>
                    <a:pt x="12000" y="4200"/>
                  </a:lnTo>
                  <a:close/>
                  <a:moveTo>
                    <a:pt x="4800" y="7500"/>
                  </a:moveTo>
                  <a:cubicBezTo>
                    <a:pt x="5700" y="5700"/>
                    <a:pt x="7500" y="4500"/>
                    <a:pt x="9300" y="4200"/>
                  </a:cubicBezTo>
                  <a:cubicBezTo>
                    <a:pt x="9300" y="0"/>
                    <a:pt x="9300" y="0"/>
                    <a:pt x="9300" y="0"/>
                  </a:cubicBezTo>
                  <a:cubicBezTo>
                    <a:pt x="5700" y="600"/>
                    <a:pt x="2400" y="3000"/>
                    <a:pt x="900" y="6300"/>
                  </a:cubicBezTo>
                  <a:lnTo>
                    <a:pt x="4800" y="7500"/>
                  </a:lnTo>
                  <a:close/>
                  <a:moveTo>
                    <a:pt x="13500" y="16800"/>
                  </a:moveTo>
                  <a:cubicBezTo>
                    <a:pt x="12600" y="17400"/>
                    <a:pt x="11700" y="17400"/>
                    <a:pt x="10800" y="17400"/>
                  </a:cubicBezTo>
                  <a:cubicBezTo>
                    <a:pt x="9600" y="17400"/>
                    <a:pt x="8700" y="17400"/>
                    <a:pt x="7800" y="16800"/>
                  </a:cubicBezTo>
                  <a:cubicBezTo>
                    <a:pt x="5400" y="20100"/>
                    <a:pt x="5400" y="20100"/>
                    <a:pt x="5400" y="20100"/>
                  </a:cubicBezTo>
                  <a:cubicBezTo>
                    <a:pt x="7200" y="21000"/>
                    <a:pt x="9000" y="21600"/>
                    <a:pt x="10800" y="21600"/>
                  </a:cubicBezTo>
                  <a:cubicBezTo>
                    <a:pt x="12600" y="21600"/>
                    <a:pt x="14400" y="21000"/>
                    <a:pt x="15900" y="20100"/>
                  </a:cubicBezTo>
                  <a:lnTo>
                    <a:pt x="13500" y="1680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39" name="Shape"/>
            <p:cNvSpPr/>
            <p:nvPr/>
          </p:nvSpPr>
          <p:spPr>
            <a:xfrm>
              <a:off x="7859592" y="3240165"/>
              <a:ext cx="265845" cy="2658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957" y="0"/>
                  </a:moveTo>
                  <a:cubicBezTo>
                    <a:pt x="5009" y="0"/>
                    <a:pt x="0" y="5009"/>
                    <a:pt x="0" y="10643"/>
                  </a:cubicBezTo>
                  <a:cubicBezTo>
                    <a:pt x="0" y="16591"/>
                    <a:pt x="5009" y="21600"/>
                    <a:pt x="10957" y="21600"/>
                  </a:cubicBezTo>
                  <a:cubicBezTo>
                    <a:pt x="16591" y="21600"/>
                    <a:pt x="21600" y="16591"/>
                    <a:pt x="21600" y="10643"/>
                  </a:cubicBezTo>
                  <a:cubicBezTo>
                    <a:pt x="21600" y="5009"/>
                    <a:pt x="16591" y="0"/>
                    <a:pt x="10957" y="0"/>
                  </a:cubicBezTo>
                  <a:close/>
                  <a:moveTo>
                    <a:pt x="10957" y="19409"/>
                  </a:moveTo>
                  <a:cubicBezTo>
                    <a:pt x="5948" y="19409"/>
                    <a:pt x="2191" y="15652"/>
                    <a:pt x="2191" y="10643"/>
                  </a:cubicBezTo>
                  <a:cubicBezTo>
                    <a:pt x="2191" y="5948"/>
                    <a:pt x="5948" y="2191"/>
                    <a:pt x="10957" y="2191"/>
                  </a:cubicBezTo>
                  <a:cubicBezTo>
                    <a:pt x="15652" y="2191"/>
                    <a:pt x="19409" y="5948"/>
                    <a:pt x="19409" y="10643"/>
                  </a:cubicBezTo>
                  <a:cubicBezTo>
                    <a:pt x="19409" y="15652"/>
                    <a:pt x="15652" y="19409"/>
                    <a:pt x="10957" y="19409"/>
                  </a:cubicBezTo>
                  <a:close/>
                  <a:moveTo>
                    <a:pt x="6887" y="7513"/>
                  </a:moveTo>
                  <a:cubicBezTo>
                    <a:pt x="11583" y="10643"/>
                    <a:pt x="11583" y="10643"/>
                    <a:pt x="11583" y="10643"/>
                  </a:cubicBezTo>
                  <a:cubicBezTo>
                    <a:pt x="6887" y="14087"/>
                    <a:pt x="6887" y="14087"/>
                    <a:pt x="6887" y="14087"/>
                  </a:cubicBezTo>
                  <a:lnTo>
                    <a:pt x="6887" y="7513"/>
                  </a:lnTo>
                  <a:close/>
                  <a:moveTo>
                    <a:pt x="12209" y="7513"/>
                  </a:moveTo>
                  <a:cubicBezTo>
                    <a:pt x="16904" y="10643"/>
                    <a:pt x="16904" y="10643"/>
                    <a:pt x="16904" y="10643"/>
                  </a:cubicBezTo>
                  <a:cubicBezTo>
                    <a:pt x="12209" y="14087"/>
                    <a:pt x="12209" y="14087"/>
                    <a:pt x="12209" y="14087"/>
                  </a:cubicBezTo>
                  <a:lnTo>
                    <a:pt x="12209" y="7513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40" name="Shape"/>
            <p:cNvSpPr/>
            <p:nvPr/>
          </p:nvSpPr>
          <p:spPr>
            <a:xfrm>
              <a:off x="6974489" y="5648397"/>
              <a:ext cx="293992" cy="303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11" y="21600"/>
                  </a:moveTo>
                  <a:lnTo>
                    <a:pt x="10111" y="11802"/>
                  </a:lnTo>
                  <a:lnTo>
                    <a:pt x="0" y="21600"/>
                  </a:lnTo>
                  <a:lnTo>
                    <a:pt x="0" y="0"/>
                  </a:lnTo>
                  <a:lnTo>
                    <a:pt x="10111" y="10021"/>
                  </a:lnTo>
                  <a:lnTo>
                    <a:pt x="10111" y="0"/>
                  </a:lnTo>
                  <a:lnTo>
                    <a:pt x="21600" y="10911"/>
                  </a:lnTo>
                  <a:lnTo>
                    <a:pt x="10111" y="2160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41" name="Shape"/>
            <p:cNvSpPr/>
            <p:nvPr/>
          </p:nvSpPr>
          <p:spPr>
            <a:xfrm>
              <a:off x="7255970" y="4588150"/>
              <a:ext cx="306503" cy="3096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10800" y="21600"/>
                  </a:lnTo>
                  <a:lnTo>
                    <a:pt x="10800" y="0"/>
                  </a:lnTo>
                  <a:lnTo>
                    <a:pt x="0" y="0"/>
                  </a:lnTo>
                  <a:lnTo>
                    <a:pt x="0" y="21600"/>
                  </a:lnTo>
                  <a:close/>
                  <a:moveTo>
                    <a:pt x="6833" y="2836"/>
                  </a:moveTo>
                  <a:lnTo>
                    <a:pt x="9478" y="2836"/>
                  </a:lnTo>
                  <a:lnTo>
                    <a:pt x="9478" y="5455"/>
                  </a:lnTo>
                  <a:lnTo>
                    <a:pt x="6833" y="5455"/>
                  </a:lnTo>
                  <a:lnTo>
                    <a:pt x="6833" y="2836"/>
                  </a:lnTo>
                  <a:close/>
                  <a:moveTo>
                    <a:pt x="6833" y="8073"/>
                  </a:moveTo>
                  <a:lnTo>
                    <a:pt x="9478" y="8073"/>
                  </a:lnTo>
                  <a:lnTo>
                    <a:pt x="9478" y="10691"/>
                  </a:lnTo>
                  <a:lnTo>
                    <a:pt x="6833" y="10691"/>
                  </a:lnTo>
                  <a:lnTo>
                    <a:pt x="6833" y="8073"/>
                  </a:lnTo>
                  <a:close/>
                  <a:moveTo>
                    <a:pt x="6833" y="13527"/>
                  </a:moveTo>
                  <a:lnTo>
                    <a:pt x="9478" y="13527"/>
                  </a:lnTo>
                  <a:lnTo>
                    <a:pt x="9478" y="16145"/>
                  </a:lnTo>
                  <a:lnTo>
                    <a:pt x="6833" y="16145"/>
                  </a:lnTo>
                  <a:lnTo>
                    <a:pt x="6833" y="13527"/>
                  </a:lnTo>
                  <a:close/>
                  <a:moveTo>
                    <a:pt x="1322" y="2836"/>
                  </a:moveTo>
                  <a:lnTo>
                    <a:pt x="3967" y="2836"/>
                  </a:lnTo>
                  <a:lnTo>
                    <a:pt x="3967" y="5455"/>
                  </a:lnTo>
                  <a:lnTo>
                    <a:pt x="1322" y="5455"/>
                  </a:lnTo>
                  <a:lnTo>
                    <a:pt x="1322" y="2836"/>
                  </a:lnTo>
                  <a:close/>
                  <a:moveTo>
                    <a:pt x="1322" y="8073"/>
                  </a:moveTo>
                  <a:lnTo>
                    <a:pt x="3967" y="8073"/>
                  </a:lnTo>
                  <a:lnTo>
                    <a:pt x="3967" y="10691"/>
                  </a:lnTo>
                  <a:lnTo>
                    <a:pt x="1322" y="10691"/>
                  </a:lnTo>
                  <a:lnTo>
                    <a:pt x="1322" y="8073"/>
                  </a:lnTo>
                  <a:close/>
                  <a:moveTo>
                    <a:pt x="1322" y="13527"/>
                  </a:moveTo>
                  <a:lnTo>
                    <a:pt x="3967" y="13527"/>
                  </a:lnTo>
                  <a:lnTo>
                    <a:pt x="3967" y="16145"/>
                  </a:lnTo>
                  <a:lnTo>
                    <a:pt x="1322" y="16145"/>
                  </a:lnTo>
                  <a:lnTo>
                    <a:pt x="1322" y="13527"/>
                  </a:lnTo>
                  <a:close/>
                  <a:moveTo>
                    <a:pt x="12122" y="6764"/>
                  </a:moveTo>
                  <a:lnTo>
                    <a:pt x="21600" y="6764"/>
                  </a:lnTo>
                  <a:lnTo>
                    <a:pt x="21600" y="8073"/>
                  </a:lnTo>
                  <a:lnTo>
                    <a:pt x="12122" y="8073"/>
                  </a:lnTo>
                  <a:lnTo>
                    <a:pt x="12122" y="6764"/>
                  </a:lnTo>
                  <a:close/>
                  <a:moveTo>
                    <a:pt x="12122" y="21600"/>
                  </a:moveTo>
                  <a:lnTo>
                    <a:pt x="14767" y="21600"/>
                  </a:lnTo>
                  <a:lnTo>
                    <a:pt x="14767" y="16145"/>
                  </a:lnTo>
                  <a:lnTo>
                    <a:pt x="18955" y="16145"/>
                  </a:lnTo>
                  <a:lnTo>
                    <a:pt x="18955" y="21600"/>
                  </a:lnTo>
                  <a:lnTo>
                    <a:pt x="21600" y="21600"/>
                  </a:lnTo>
                  <a:lnTo>
                    <a:pt x="21600" y="9382"/>
                  </a:lnTo>
                  <a:lnTo>
                    <a:pt x="12122" y="9382"/>
                  </a:lnTo>
                  <a:lnTo>
                    <a:pt x="12122" y="2160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42" name="Shape"/>
            <p:cNvSpPr/>
            <p:nvPr/>
          </p:nvSpPr>
          <p:spPr>
            <a:xfrm>
              <a:off x="7390455" y="5107327"/>
              <a:ext cx="175145" cy="1845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91" y="12600"/>
                  </a:moveTo>
                  <a:cubicBezTo>
                    <a:pt x="18783" y="10800"/>
                    <a:pt x="19722" y="8100"/>
                    <a:pt x="21600" y="7200"/>
                  </a:cubicBezTo>
                  <a:cubicBezTo>
                    <a:pt x="19252" y="3600"/>
                    <a:pt x="19252" y="3600"/>
                    <a:pt x="19252" y="3600"/>
                  </a:cubicBezTo>
                  <a:cubicBezTo>
                    <a:pt x="18783" y="3600"/>
                    <a:pt x="18313" y="4050"/>
                    <a:pt x="17374" y="4050"/>
                  </a:cubicBezTo>
                  <a:cubicBezTo>
                    <a:pt x="15026" y="4050"/>
                    <a:pt x="13148" y="2250"/>
                    <a:pt x="13148" y="0"/>
                  </a:cubicBezTo>
                  <a:cubicBezTo>
                    <a:pt x="8452" y="0"/>
                    <a:pt x="8452" y="0"/>
                    <a:pt x="8452" y="0"/>
                  </a:cubicBezTo>
                  <a:cubicBezTo>
                    <a:pt x="8452" y="450"/>
                    <a:pt x="8452" y="1350"/>
                    <a:pt x="7983" y="1800"/>
                  </a:cubicBezTo>
                  <a:cubicBezTo>
                    <a:pt x="6574" y="4050"/>
                    <a:pt x="4226" y="4500"/>
                    <a:pt x="1878" y="3600"/>
                  </a:cubicBezTo>
                  <a:cubicBezTo>
                    <a:pt x="0" y="7200"/>
                    <a:pt x="0" y="7200"/>
                    <a:pt x="0" y="7200"/>
                  </a:cubicBezTo>
                  <a:cubicBezTo>
                    <a:pt x="470" y="7650"/>
                    <a:pt x="939" y="8100"/>
                    <a:pt x="1409" y="8550"/>
                  </a:cubicBezTo>
                  <a:cubicBezTo>
                    <a:pt x="2817" y="10800"/>
                    <a:pt x="1878" y="13050"/>
                    <a:pt x="0" y="14400"/>
                  </a:cubicBezTo>
                  <a:cubicBezTo>
                    <a:pt x="1878" y="18000"/>
                    <a:pt x="1878" y="18000"/>
                    <a:pt x="1878" y="18000"/>
                  </a:cubicBezTo>
                  <a:cubicBezTo>
                    <a:pt x="2817" y="17550"/>
                    <a:pt x="3287" y="17550"/>
                    <a:pt x="4226" y="17550"/>
                  </a:cubicBezTo>
                  <a:cubicBezTo>
                    <a:pt x="6574" y="17550"/>
                    <a:pt x="8452" y="19350"/>
                    <a:pt x="8452" y="21600"/>
                  </a:cubicBezTo>
                  <a:cubicBezTo>
                    <a:pt x="13148" y="21600"/>
                    <a:pt x="13148" y="21600"/>
                    <a:pt x="13148" y="21600"/>
                  </a:cubicBezTo>
                  <a:cubicBezTo>
                    <a:pt x="13148" y="20700"/>
                    <a:pt x="13148" y="20250"/>
                    <a:pt x="13617" y="19350"/>
                  </a:cubicBezTo>
                  <a:cubicBezTo>
                    <a:pt x="14557" y="17550"/>
                    <a:pt x="17374" y="17100"/>
                    <a:pt x="19252" y="18000"/>
                  </a:cubicBezTo>
                  <a:cubicBezTo>
                    <a:pt x="21600" y="14400"/>
                    <a:pt x="21600" y="14400"/>
                    <a:pt x="21600" y="14400"/>
                  </a:cubicBezTo>
                  <a:cubicBezTo>
                    <a:pt x="21130" y="13950"/>
                    <a:pt x="20661" y="13500"/>
                    <a:pt x="20191" y="12600"/>
                  </a:cubicBezTo>
                  <a:close/>
                  <a:moveTo>
                    <a:pt x="10800" y="15300"/>
                  </a:moveTo>
                  <a:cubicBezTo>
                    <a:pt x="8452" y="15300"/>
                    <a:pt x="6104" y="13050"/>
                    <a:pt x="6104" y="10800"/>
                  </a:cubicBezTo>
                  <a:cubicBezTo>
                    <a:pt x="6104" y="8100"/>
                    <a:pt x="8452" y="6300"/>
                    <a:pt x="10800" y="6300"/>
                  </a:cubicBezTo>
                  <a:cubicBezTo>
                    <a:pt x="13148" y="6300"/>
                    <a:pt x="15496" y="8100"/>
                    <a:pt x="15496" y="10800"/>
                  </a:cubicBezTo>
                  <a:cubicBezTo>
                    <a:pt x="15496" y="13050"/>
                    <a:pt x="13148" y="15300"/>
                    <a:pt x="10800" y="1530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43" name="Shape"/>
            <p:cNvSpPr/>
            <p:nvPr/>
          </p:nvSpPr>
          <p:spPr>
            <a:xfrm>
              <a:off x="6796216" y="5088561"/>
              <a:ext cx="281483" cy="3190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930" y="6506"/>
                  </a:moveTo>
                  <a:cubicBezTo>
                    <a:pt x="17514" y="6246"/>
                    <a:pt x="17805" y="5986"/>
                    <a:pt x="18097" y="5465"/>
                  </a:cubicBezTo>
                  <a:cubicBezTo>
                    <a:pt x="18973" y="4945"/>
                    <a:pt x="19557" y="3904"/>
                    <a:pt x="19849" y="3123"/>
                  </a:cubicBezTo>
                  <a:cubicBezTo>
                    <a:pt x="19849" y="2082"/>
                    <a:pt x="19557" y="1301"/>
                    <a:pt x="18973" y="520"/>
                  </a:cubicBezTo>
                  <a:cubicBezTo>
                    <a:pt x="18389" y="260"/>
                    <a:pt x="17805" y="0"/>
                    <a:pt x="16930" y="0"/>
                  </a:cubicBezTo>
                  <a:cubicBezTo>
                    <a:pt x="15762" y="0"/>
                    <a:pt x="14303" y="520"/>
                    <a:pt x="13427" y="1301"/>
                  </a:cubicBezTo>
                  <a:cubicBezTo>
                    <a:pt x="11968" y="2602"/>
                    <a:pt x="10800" y="4684"/>
                    <a:pt x="10508" y="5986"/>
                  </a:cubicBezTo>
                  <a:cubicBezTo>
                    <a:pt x="9924" y="4684"/>
                    <a:pt x="9341" y="2863"/>
                    <a:pt x="7881" y="1561"/>
                  </a:cubicBezTo>
                  <a:cubicBezTo>
                    <a:pt x="7005" y="781"/>
                    <a:pt x="6130" y="520"/>
                    <a:pt x="5254" y="520"/>
                  </a:cubicBezTo>
                  <a:cubicBezTo>
                    <a:pt x="4378" y="520"/>
                    <a:pt x="3795" y="781"/>
                    <a:pt x="3211" y="1301"/>
                  </a:cubicBezTo>
                  <a:cubicBezTo>
                    <a:pt x="2043" y="2342"/>
                    <a:pt x="2043" y="4164"/>
                    <a:pt x="3503" y="5465"/>
                  </a:cubicBezTo>
                  <a:cubicBezTo>
                    <a:pt x="4086" y="5725"/>
                    <a:pt x="4670" y="6246"/>
                    <a:pt x="5254" y="6506"/>
                  </a:cubicBezTo>
                  <a:cubicBezTo>
                    <a:pt x="0" y="6506"/>
                    <a:pt x="0" y="6506"/>
                    <a:pt x="0" y="6506"/>
                  </a:cubicBezTo>
                  <a:cubicBezTo>
                    <a:pt x="0" y="11971"/>
                    <a:pt x="0" y="11971"/>
                    <a:pt x="0" y="11971"/>
                  </a:cubicBezTo>
                  <a:cubicBezTo>
                    <a:pt x="1459" y="11971"/>
                    <a:pt x="1459" y="11971"/>
                    <a:pt x="1459" y="11971"/>
                  </a:cubicBezTo>
                  <a:cubicBezTo>
                    <a:pt x="1459" y="21600"/>
                    <a:pt x="1459" y="21600"/>
                    <a:pt x="1459" y="21600"/>
                  </a:cubicBezTo>
                  <a:cubicBezTo>
                    <a:pt x="19849" y="21600"/>
                    <a:pt x="19849" y="21600"/>
                    <a:pt x="19849" y="21600"/>
                  </a:cubicBezTo>
                  <a:cubicBezTo>
                    <a:pt x="19849" y="11971"/>
                    <a:pt x="19849" y="11971"/>
                    <a:pt x="19849" y="11971"/>
                  </a:cubicBezTo>
                  <a:cubicBezTo>
                    <a:pt x="21600" y="11971"/>
                    <a:pt x="21600" y="11971"/>
                    <a:pt x="21600" y="11971"/>
                  </a:cubicBezTo>
                  <a:cubicBezTo>
                    <a:pt x="21600" y="6506"/>
                    <a:pt x="21600" y="6506"/>
                    <a:pt x="21600" y="6506"/>
                  </a:cubicBezTo>
                  <a:lnTo>
                    <a:pt x="16930" y="6506"/>
                  </a:lnTo>
                  <a:close/>
                  <a:moveTo>
                    <a:pt x="14595" y="2342"/>
                  </a:moveTo>
                  <a:cubicBezTo>
                    <a:pt x="15178" y="1822"/>
                    <a:pt x="16054" y="1561"/>
                    <a:pt x="16930" y="1561"/>
                  </a:cubicBezTo>
                  <a:cubicBezTo>
                    <a:pt x="17222" y="1561"/>
                    <a:pt x="17514" y="1561"/>
                    <a:pt x="17805" y="1822"/>
                  </a:cubicBezTo>
                  <a:cubicBezTo>
                    <a:pt x="18389" y="2342"/>
                    <a:pt x="18097" y="3643"/>
                    <a:pt x="16930" y="4424"/>
                  </a:cubicBezTo>
                  <a:cubicBezTo>
                    <a:pt x="16054" y="5465"/>
                    <a:pt x="14595" y="5986"/>
                    <a:pt x="13427" y="6506"/>
                  </a:cubicBezTo>
                  <a:cubicBezTo>
                    <a:pt x="11968" y="6506"/>
                    <a:pt x="11968" y="6506"/>
                    <a:pt x="11968" y="6506"/>
                  </a:cubicBezTo>
                  <a:cubicBezTo>
                    <a:pt x="12551" y="5205"/>
                    <a:pt x="13427" y="3643"/>
                    <a:pt x="14595" y="2342"/>
                  </a:cubicBezTo>
                  <a:close/>
                  <a:moveTo>
                    <a:pt x="4086" y="3123"/>
                  </a:moveTo>
                  <a:cubicBezTo>
                    <a:pt x="4086" y="2863"/>
                    <a:pt x="4086" y="2602"/>
                    <a:pt x="4378" y="2342"/>
                  </a:cubicBezTo>
                  <a:cubicBezTo>
                    <a:pt x="4670" y="2082"/>
                    <a:pt x="4962" y="2082"/>
                    <a:pt x="5254" y="2082"/>
                  </a:cubicBezTo>
                  <a:cubicBezTo>
                    <a:pt x="5254" y="2082"/>
                    <a:pt x="5254" y="2082"/>
                    <a:pt x="5254" y="2082"/>
                  </a:cubicBezTo>
                  <a:cubicBezTo>
                    <a:pt x="5546" y="2082"/>
                    <a:pt x="6130" y="2342"/>
                    <a:pt x="6714" y="2602"/>
                  </a:cubicBezTo>
                  <a:cubicBezTo>
                    <a:pt x="7297" y="3383"/>
                    <a:pt x="8173" y="4424"/>
                    <a:pt x="8465" y="5986"/>
                  </a:cubicBezTo>
                  <a:cubicBezTo>
                    <a:pt x="8465" y="5986"/>
                    <a:pt x="8465" y="5986"/>
                    <a:pt x="8465" y="5986"/>
                  </a:cubicBezTo>
                  <a:cubicBezTo>
                    <a:pt x="8465" y="5986"/>
                    <a:pt x="8465" y="5986"/>
                    <a:pt x="8465" y="5986"/>
                  </a:cubicBezTo>
                  <a:cubicBezTo>
                    <a:pt x="6714" y="5725"/>
                    <a:pt x="5546" y="4945"/>
                    <a:pt x="4670" y="4164"/>
                  </a:cubicBezTo>
                  <a:cubicBezTo>
                    <a:pt x="4378" y="3904"/>
                    <a:pt x="4086" y="3383"/>
                    <a:pt x="4086" y="3123"/>
                  </a:cubicBezTo>
                  <a:close/>
                  <a:moveTo>
                    <a:pt x="9341" y="20299"/>
                  </a:moveTo>
                  <a:cubicBezTo>
                    <a:pt x="3211" y="20299"/>
                    <a:pt x="3211" y="20299"/>
                    <a:pt x="3211" y="20299"/>
                  </a:cubicBezTo>
                  <a:cubicBezTo>
                    <a:pt x="3211" y="11190"/>
                    <a:pt x="3211" y="11190"/>
                    <a:pt x="3211" y="11190"/>
                  </a:cubicBezTo>
                  <a:cubicBezTo>
                    <a:pt x="9341" y="11190"/>
                    <a:pt x="9341" y="11190"/>
                    <a:pt x="9341" y="11190"/>
                  </a:cubicBezTo>
                  <a:lnTo>
                    <a:pt x="9341" y="20299"/>
                  </a:lnTo>
                  <a:close/>
                  <a:moveTo>
                    <a:pt x="9341" y="10670"/>
                  </a:moveTo>
                  <a:cubicBezTo>
                    <a:pt x="1459" y="10670"/>
                    <a:pt x="1459" y="10670"/>
                    <a:pt x="1459" y="10670"/>
                  </a:cubicBezTo>
                  <a:cubicBezTo>
                    <a:pt x="1459" y="7807"/>
                    <a:pt x="1459" y="7807"/>
                    <a:pt x="1459" y="7807"/>
                  </a:cubicBezTo>
                  <a:cubicBezTo>
                    <a:pt x="9341" y="7807"/>
                    <a:pt x="9341" y="7807"/>
                    <a:pt x="9341" y="7807"/>
                  </a:cubicBezTo>
                  <a:lnTo>
                    <a:pt x="9341" y="10670"/>
                  </a:lnTo>
                  <a:close/>
                  <a:moveTo>
                    <a:pt x="18389" y="20299"/>
                  </a:moveTo>
                  <a:cubicBezTo>
                    <a:pt x="12259" y="20299"/>
                    <a:pt x="12259" y="20299"/>
                    <a:pt x="12259" y="20299"/>
                  </a:cubicBezTo>
                  <a:cubicBezTo>
                    <a:pt x="12259" y="11190"/>
                    <a:pt x="12259" y="11190"/>
                    <a:pt x="12259" y="11190"/>
                  </a:cubicBezTo>
                  <a:cubicBezTo>
                    <a:pt x="18389" y="11190"/>
                    <a:pt x="18389" y="11190"/>
                    <a:pt x="18389" y="11190"/>
                  </a:cubicBezTo>
                  <a:lnTo>
                    <a:pt x="18389" y="20299"/>
                  </a:lnTo>
                  <a:close/>
                  <a:moveTo>
                    <a:pt x="19849" y="10670"/>
                  </a:moveTo>
                  <a:cubicBezTo>
                    <a:pt x="12259" y="10670"/>
                    <a:pt x="12259" y="10670"/>
                    <a:pt x="12259" y="10670"/>
                  </a:cubicBezTo>
                  <a:cubicBezTo>
                    <a:pt x="12259" y="7807"/>
                    <a:pt x="12259" y="7807"/>
                    <a:pt x="12259" y="7807"/>
                  </a:cubicBezTo>
                  <a:cubicBezTo>
                    <a:pt x="19849" y="7807"/>
                    <a:pt x="19849" y="7807"/>
                    <a:pt x="19849" y="7807"/>
                  </a:cubicBezTo>
                  <a:lnTo>
                    <a:pt x="19849" y="1067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44" name="Shape"/>
            <p:cNvSpPr/>
            <p:nvPr/>
          </p:nvSpPr>
          <p:spPr>
            <a:xfrm>
              <a:off x="7012168" y="6232898"/>
              <a:ext cx="124807" cy="2379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23" h="20802" extrusionOk="0">
                  <a:moveTo>
                    <a:pt x="14073" y="20752"/>
                  </a:moveTo>
                  <a:cubicBezTo>
                    <a:pt x="14073" y="20752"/>
                    <a:pt x="14073" y="20752"/>
                    <a:pt x="14073" y="20752"/>
                  </a:cubicBezTo>
                  <a:cubicBezTo>
                    <a:pt x="18520" y="20419"/>
                    <a:pt x="21061" y="18093"/>
                    <a:pt x="20426" y="15767"/>
                  </a:cubicBezTo>
                  <a:cubicBezTo>
                    <a:pt x="18520" y="10782"/>
                    <a:pt x="18520" y="10782"/>
                    <a:pt x="18520" y="10782"/>
                  </a:cubicBezTo>
                  <a:cubicBezTo>
                    <a:pt x="17885" y="8456"/>
                    <a:pt x="13437" y="7127"/>
                    <a:pt x="8990" y="7459"/>
                  </a:cubicBezTo>
                  <a:cubicBezTo>
                    <a:pt x="8990" y="7459"/>
                    <a:pt x="8990" y="7459"/>
                    <a:pt x="8990" y="7459"/>
                  </a:cubicBezTo>
                  <a:cubicBezTo>
                    <a:pt x="8990" y="7459"/>
                    <a:pt x="8355" y="7792"/>
                    <a:pt x="8355" y="7792"/>
                  </a:cubicBezTo>
                  <a:cubicBezTo>
                    <a:pt x="8990" y="9453"/>
                    <a:pt x="8990" y="9453"/>
                    <a:pt x="8990" y="9453"/>
                  </a:cubicBezTo>
                  <a:cubicBezTo>
                    <a:pt x="8990" y="9453"/>
                    <a:pt x="9626" y="9453"/>
                    <a:pt x="9626" y="9453"/>
                  </a:cubicBezTo>
                  <a:cubicBezTo>
                    <a:pt x="10261" y="9453"/>
                    <a:pt x="10261" y="9453"/>
                    <a:pt x="10261" y="9453"/>
                  </a:cubicBezTo>
                  <a:cubicBezTo>
                    <a:pt x="12167" y="9121"/>
                    <a:pt x="14708" y="9786"/>
                    <a:pt x="14708" y="11115"/>
                  </a:cubicBezTo>
                  <a:cubicBezTo>
                    <a:pt x="16614" y="16432"/>
                    <a:pt x="16614" y="16432"/>
                    <a:pt x="16614" y="16432"/>
                  </a:cubicBezTo>
                  <a:cubicBezTo>
                    <a:pt x="17249" y="17429"/>
                    <a:pt x="15979" y="18758"/>
                    <a:pt x="13437" y="18758"/>
                  </a:cubicBezTo>
                  <a:cubicBezTo>
                    <a:pt x="13437" y="18758"/>
                    <a:pt x="13437" y="18758"/>
                    <a:pt x="13437" y="18758"/>
                  </a:cubicBezTo>
                  <a:cubicBezTo>
                    <a:pt x="10896" y="19090"/>
                    <a:pt x="8990" y="18426"/>
                    <a:pt x="8355" y="17096"/>
                  </a:cubicBezTo>
                  <a:cubicBezTo>
                    <a:pt x="7720" y="14770"/>
                    <a:pt x="7720" y="14770"/>
                    <a:pt x="7720" y="14770"/>
                  </a:cubicBezTo>
                  <a:cubicBezTo>
                    <a:pt x="5814" y="14770"/>
                    <a:pt x="4543" y="14438"/>
                    <a:pt x="3273" y="13773"/>
                  </a:cubicBezTo>
                  <a:cubicBezTo>
                    <a:pt x="4543" y="17429"/>
                    <a:pt x="4543" y="17429"/>
                    <a:pt x="4543" y="17429"/>
                  </a:cubicBezTo>
                  <a:cubicBezTo>
                    <a:pt x="5814" y="19755"/>
                    <a:pt x="9626" y="21084"/>
                    <a:pt x="14073" y="20752"/>
                  </a:cubicBezTo>
                  <a:close/>
                  <a:moveTo>
                    <a:pt x="11532" y="13109"/>
                  </a:moveTo>
                  <a:cubicBezTo>
                    <a:pt x="11532" y="13109"/>
                    <a:pt x="12167" y="13109"/>
                    <a:pt x="12167" y="13109"/>
                  </a:cubicBezTo>
                  <a:cubicBezTo>
                    <a:pt x="11532" y="11115"/>
                    <a:pt x="11532" y="11115"/>
                    <a:pt x="11532" y="11115"/>
                  </a:cubicBezTo>
                  <a:cubicBezTo>
                    <a:pt x="11532" y="11447"/>
                    <a:pt x="10896" y="11447"/>
                    <a:pt x="10896" y="11447"/>
                  </a:cubicBezTo>
                  <a:cubicBezTo>
                    <a:pt x="10261" y="11447"/>
                    <a:pt x="10261" y="11447"/>
                    <a:pt x="10261" y="11447"/>
                  </a:cubicBezTo>
                  <a:cubicBezTo>
                    <a:pt x="8355" y="11779"/>
                    <a:pt x="5814" y="10782"/>
                    <a:pt x="5814" y="9786"/>
                  </a:cubicBezTo>
                  <a:cubicBezTo>
                    <a:pt x="3908" y="4469"/>
                    <a:pt x="3908" y="4469"/>
                    <a:pt x="3908" y="4469"/>
                  </a:cubicBezTo>
                  <a:cubicBezTo>
                    <a:pt x="3273" y="3139"/>
                    <a:pt x="4543" y="2142"/>
                    <a:pt x="7085" y="1810"/>
                  </a:cubicBezTo>
                  <a:cubicBezTo>
                    <a:pt x="7085" y="1810"/>
                    <a:pt x="7085" y="1810"/>
                    <a:pt x="7085" y="1810"/>
                  </a:cubicBezTo>
                  <a:cubicBezTo>
                    <a:pt x="9626" y="1478"/>
                    <a:pt x="11532" y="2475"/>
                    <a:pt x="12167" y="3472"/>
                  </a:cubicBezTo>
                  <a:cubicBezTo>
                    <a:pt x="12802" y="5798"/>
                    <a:pt x="12802" y="5798"/>
                    <a:pt x="12802" y="5798"/>
                  </a:cubicBezTo>
                  <a:cubicBezTo>
                    <a:pt x="14708" y="6130"/>
                    <a:pt x="15979" y="6462"/>
                    <a:pt x="17249" y="6795"/>
                  </a:cubicBezTo>
                  <a:cubicBezTo>
                    <a:pt x="15979" y="3139"/>
                    <a:pt x="15979" y="3139"/>
                    <a:pt x="15979" y="3139"/>
                  </a:cubicBezTo>
                  <a:cubicBezTo>
                    <a:pt x="14708" y="1146"/>
                    <a:pt x="10896" y="-516"/>
                    <a:pt x="6449" y="149"/>
                  </a:cubicBezTo>
                  <a:cubicBezTo>
                    <a:pt x="6449" y="149"/>
                    <a:pt x="6449" y="149"/>
                    <a:pt x="6449" y="149"/>
                  </a:cubicBezTo>
                  <a:cubicBezTo>
                    <a:pt x="2002" y="481"/>
                    <a:pt x="-539" y="2807"/>
                    <a:pt x="96" y="4801"/>
                  </a:cubicBezTo>
                  <a:cubicBezTo>
                    <a:pt x="2002" y="10118"/>
                    <a:pt x="2002" y="10118"/>
                    <a:pt x="2002" y="10118"/>
                  </a:cubicBezTo>
                  <a:cubicBezTo>
                    <a:pt x="2637" y="12112"/>
                    <a:pt x="7085" y="13773"/>
                    <a:pt x="11532" y="13109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45" name="Shape"/>
            <p:cNvSpPr/>
            <p:nvPr/>
          </p:nvSpPr>
          <p:spPr>
            <a:xfrm>
              <a:off x="7102719" y="3831277"/>
              <a:ext cx="353416" cy="3534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809" y="3991"/>
                  </a:moveTo>
                  <a:cubicBezTo>
                    <a:pt x="21600" y="0"/>
                    <a:pt x="21600" y="0"/>
                    <a:pt x="21600" y="0"/>
                  </a:cubicBezTo>
                  <a:cubicBezTo>
                    <a:pt x="21600" y="1409"/>
                    <a:pt x="21600" y="1409"/>
                    <a:pt x="21600" y="1409"/>
                  </a:cubicBezTo>
                  <a:cubicBezTo>
                    <a:pt x="21600" y="3991"/>
                    <a:pt x="21600" y="3991"/>
                    <a:pt x="21600" y="3991"/>
                  </a:cubicBezTo>
                  <a:cubicBezTo>
                    <a:pt x="21600" y="15496"/>
                    <a:pt x="21600" y="15496"/>
                    <a:pt x="21600" y="15496"/>
                  </a:cubicBezTo>
                  <a:cubicBezTo>
                    <a:pt x="21600" y="17374"/>
                    <a:pt x="19487" y="18783"/>
                    <a:pt x="16904" y="18783"/>
                  </a:cubicBezTo>
                  <a:cubicBezTo>
                    <a:pt x="14322" y="18783"/>
                    <a:pt x="12209" y="17374"/>
                    <a:pt x="12209" y="15496"/>
                  </a:cubicBezTo>
                  <a:cubicBezTo>
                    <a:pt x="12209" y="13617"/>
                    <a:pt x="14322" y="12209"/>
                    <a:pt x="16904" y="12209"/>
                  </a:cubicBezTo>
                  <a:cubicBezTo>
                    <a:pt x="17609" y="12209"/>
                    <a:pt x="18313" y="12209"/>
                    <a:pt x="19017" y="12443"/>
                  </a:cubicBezTo>
                  <a:cubicBezTo>
                    <a:pt x="19017" y="5400"/>
                    <a:pt x="19017" y="5400"/>
                    <a:pt x="19017" y="5400"/>
                  </a:cubicBezTo>
                  <a:cubicBezTo>
                    <a:pt x="9626" y="7983"/>
                    <a:pt x="9626" y="7983"/>
                    <a:pt x="9626" y="7983"/>
                  </a:cubicBezTo>
                  <a:cubicBezTo>
                    <a:pt x="9626" y="18078"/>
                    <a:pt x="9626" y="18078"/>
                    <a:pt x="9626" y="18078"/>
                  </a:cubicBezTo>
                  <a:cubicBezTo>
                    <a:pt x="9626" y="19957"/>
                    <a:pt x="7513" y="21600"/>
                    <a:pt x="4930" y="21600"/>
                  </a:cubicBezTo>
                  <a:cubicBezTo>
                    <a:pt x="2113" y="21600"/>
                    <a:pt x="0" y="19957"/>
                    <a:pt x="0" y="18078"/>
                  </a:cubicBezTo>
                  <a:cubicBezTo>
                    <a:pt x="0" y="16435"/>
                    <a:pt x="2113" y="14791"/>
                    <a:pt x="4930" y="14791"/>
                  </a:cubicBezTo>
                  <a:cubicBezTo>
                    <a:pt x="5635" y="14791"/>
                    <a:pt x="6339" y="15026"/>
                    <a:pt x="6809" y="15026"/>
                  </a:cubicBezTo>
                  <a:cubicBezTo>
                    <a:pt x="6809" y="7983"/>
                    <a:pt x="6809" y="7983"/>
                    <a:pt x="6809" y="7983"/>
                  </a:cubicBezTo>
                  <a:lnTo>
                    <a:pt x="6809" y="3991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46" name="Shape"/>
            <p:cNvSpPr/>
            <p:nvPr/>
          </p:nvSpPr>
          <p:spPr>
            <a:xfrm>
              <a:off x="6280167" y="6871279"/>
              <a:ext cx="272100" cy="2408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127" y="0"/>
                  </a:moveTo>
                  <a:cubicBezTo>
                    <a:pt x="9127" y="0"/>
                    <a:pt x="9127" y="0"/>
                    <a:pt x="9127" y="0"/>
                  </a:cubicBezTo>
                  <a:cubicBezTo>
                    <a:pt x="13994" y="0"/>
                    <a:pt x="17949" y="3771"/>
                    <a:pt x="17949" y="8229"/>
                  </a:cubicBezTo>
                  <a:cubicBezTo>
                    <a:pt x="17949" y="13029"/>
                    <a:pt x="13994" y="16457"/>
                    <a:pt x="9127" y="16457"/>
                  </a:cubicBezTo>
                  <a:cubicBezTo>
                    <a:pt x="8518" y="16457"/>
                    <a:pt x="8214" y="16457"/>
                    <a:pt x="7606" y="16457"/>
                  </a:cubicBezTo>
                  <a:cubicBezTo>
                    <a:pt x="5780" y="18514"/>
                    <a:pt x="3346" y="18857"/>
                    <a:pt x="1217" y="19200"/>
                  </a:cubicBezTo>
                  <a:cubicBezTo>
                    <a:pt x="1217" y="18514"/>
                    <a:pt x="1217" y="18514"/>
                    <a:pt x="1217" y="18514"/>
                  </a:cubicBezTo>
                  <a:cubicBezTo>
                    <a:pt x="2434" y="17829"/>
                    <a:pt x="3346" y="16800"/>
                    <a:pt x="3346" y="15429"/>
                  </a:cubicBezTo>
                  <a:cubicBezTo>
                    <a:pt x="3346" y="15086"/>
                    <a:pt x="3346" y="14743"/>
                    <a:pt x="3346" y="14743"/>
                  </a:cubicBezTo>
                  <a:cubicBezTo>
                    <a:pt x="1217" y="13371"/>
                    <a:pt x="0" y="10971"/>
                    <a:pt x="0" y="8229"/>
                  </a:cubicBezTo>
                  <a:cubicBezTo>
                    <a:pt x="0" y="3771"/>
                    <a:pt x="3955" y="0"/>
                    <a:pt x="9127" y="0"/>
                  </a:cubicBezTo>
                  <a:close/>
                  <a:moveTo>
                    <a:pt x="18862" y="18514"/>
                  </a:moveTo>
                  <a:cubicBezTo>
                    <a:pt x="18862" y="19543"/>
                    <a:pt x="19470" y="20571"/>
                    <a:pt x="20383" y="21257"/>
                  </a:cubicBezTo>
                  <a:cubicBezTo>
                    <a:pt x="20383" y="21600"/>
                    <a:pt x="20383" y="21600"/>
                    <a:pt x="20383" y="21600"/>
                  </a:cubicBezTo>
                  <a:cubicBezTo>
                    <a:pt x="18558" y="21600"/>
                    <a:pt x="16732" y="21257"/>
                    <a:pt x="15211" y="19543"/>
                  </a:cubicBezTo>
                  <a:cubicBezTo>
                    <a:pt x="14603" y="19543"/>
                    <a:pt x="14299" y="19543"/>
                    <a:pt x="13994" y="19543"/>
                  </a:cubicBezTo>
                  <a:cubicBezTo>
                    <a:pt x="12169" y="19543"/>
                    <a:pt x="10344" y="19200"/>
                    <a:pt x="9127" y="18171"/>
                  </a:cubicBezTo>
                  <a:cubicBezTo>
                    <a:pt x="11865" y="18171"/>
                    <a:pt x="14299" y="17143"/>
                    <a:pt x="16428" y="15429"/>
                  </a:cubicBezTo>
                  <a:cubicBezTo>
                    <a:pt x="17341" y="14400"/>
                    <a:pt x="17949" y="13371"/>
                    <a:pt x="18558" y="12343"/>
                  </a:cubicBezTo>
                  <a:cubicBezTo>
                    <a:pt x="19166" y="10971"/>
                    <a:pt x="19470" y="9600"/>
                    <a:pt x="19470" y="8229"/>
                  </a:cubicBezTo>
                  <a:cubicBezTo>
                    <a:pt x="19470" y="8229"/>
                    <a:pt x="19470" y="7886"/>
                    <a:pt x="19470" y="7543"/>
                  </a:cubicBezTo>
                  <a:cubicBezTo>
                    <a:pt x="20687" y="8914"/>
                    <a:pt x="21600" y="10629"/>
                    <a:pt x="21600" y="12686"/>
                  </a:cubicBezTo>
                  <a:cubicBezTo>
                    <a:pt x="21600" y="14743"/>
                    <a:pt x="20383" y="16800"/>
                    <a:pt x="18862" y="18171"/>
                  </a:cubicBezTo>
                  <a:cubicBezTo>
                    <a:pt x="18862" y="18171"/>
                    <a:pt x="18862" y="18514"/>
                    <a:pt x="18862" y="18514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47" name="Shape"/>
            <p:cNvSpPr/>
            <p:nvPr/>
          </p:nvSpPr>
          <p:spPr>
            <a:xfrm>
              <a:off x="6499097" y="6361484"/>
              <a:ext cx="250207" cy="243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8100"/>
                  </a:moveTo>
                  <a:cubicBezTo>
                    <a:pt x="13625" y="8100"/>
                    <a:pt x="13625" y="8100"/>
                    <a:pt x="13625" y="8100"/>
                  </a:cubicBezTo>
                  <a:cubicBezTo>
                    <a:pt x="16615" y="5062"/>
                    <a:pt x="16615" y="5062"/>
                    <a:pt x="16615" y="5062"/>
                  </a:cubicBezTo>
                  <a:cubicBezTo>
                    <a:pt x="14954" y="3375"/>
                    <a:pt x="12960" y="2700"/>
                    <a:pt x="10966" y="2700"/>
                  </a:cubicBezTo>
                  <a:cubicBezTo>
                    <a:pt x="8640" y="2700"/>
                    <a:pt x="6646" y="3375"/>
                    <a:pt x="5317" y="5062"/>
                  </a:cubicBezTo>
                  <a:cubicBezTo>
                    <a:pt x="3655" y="6750"/>
                    <a:pt x="2991" y="8775"/>
                    <a:pt x="2991" y="10800"/>
                  </a:cubicBezTo>
                  <a:cubicBezTo>
                    <a:pt x="2991" y="13163"/>
                    <a:pt x="3655" y="15188"/>
                    <a:pt x="5317" y="16538"/>
                  </a:cubicBezTo>
                  <a:cubicBezTo>
                    <a:pt x="6646" y="18225"/>
                    <a:pt x="8640" y="18900"/>
                    <a:pt x="10966" y="18900"/>
                  </a:cubicBezTo>
                  <a:cubicBezTo>
                    <a:pt x="12960" y="18900"/>
                    <a:pt x="14954" y="18225"/>
                    <a:pt x="16615" y="16538"/>
                  </a:cubicBezTo>
                  <a:cubicBezTo>
                    <a:pt x="16615" y="16538"/>
                    <a:pt x="16948" y="16200"/>
                    <a:pt x="16948" y="16200"/>
                  </a:cubicBezTo>
                  <a:cubicBezTo>
                    <a:pt x="18942" y="17888"/>
                    <a:pt x="18942" y="17888"/>
                    <a:pt x="18942" y="17888"/>
                  </a:cubicBezTo>
                  <a:cubicBezTo>
                    <a:pt x="16948" y="20250"/>
                    <a:pt x="14289" y="21600"/>
                    <a:pt x="10966" y="21600"/>
                  </a:cubicBezTo>
                  <a:cubicBezTo>
                    <a:pt x="4985" y="21600"/>
                    <a:pt x="0" y="16875"/>
                    <a:pt x="0" y="10800"/>
                  </a:cubicBezTo>
                  <a:cubicBezTo>
                    <a:pt x="0" y="4725"/>
                    <a:pt x="4985" y="0"/>
                    <a:pt x="10966" y="0"/>
                  </a:cubicBezTo>
                  <a:cubicBezTo>
                    <a:pt x="13957" y="0"/>
                    <a:pt x="16615" y="1012"/>
                    <a:pt x="18609" y="3037"/>
                  </a:cubicBezTo>
                  <a:cubicBezTo>
                    <a:pt x="21600" y="0"/>
                    <a:pt x="21600" y="0"/>
                    <a:pt x="21600" y="0"/>
                  </a:cubicBezTo>
                  <a:lnTo>
                    <a:pt x="21600" y="810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48" name="Shape"/>
            <p:cNvSpPr/>
            <p:nvPr/>
          </p:nvSpPr>
          <p:spPr>
            <a:xfrm>
              <a:off x="6664859" y="4387985"/>
              <a:ext cx="362799" cy="3190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8848"/>
                  </a:moveTo>
                  <a:cubicBezTo>
                    <a:pt x="21600" y="3904"/>
                    <a:pt x="20463" y="0"/>
                    <a:pt x="18872" y="0"/>
                  </a:cubicBezTo>
                  <a:cubicBezTo>
                    <a:pt x="18872" y="0"/>
                    <a:pt x="18872" y="0"/>
                    <a:pt x="18872" y="0"/>
                  </a:cubicBezTo>
                  <a:cubicBezTo>
                    <a:pt x="17053" y="0"/>
                    <a:pt x="17053" y="0"/>
                    <a:pt x="17053" y="0"/>
                  </a:cubicBezTo>
                  <a:cubicBezTo>
                    <a:pt x="17053" y="0"/>
                    <a:pt x="12960" y="3643"/>
                    <a:pt x="7048" y="4945"/>
                  </a:cubicBezTo>
                  <a:cubicBezTo>
                    <a:pt x="7048" y="5986"/>
                    <a:pt x="6821" y="7287"/>
                    <a:pt x="6821" y="8848"/>
                  </a:cubicBezTo>
                  <a:cubicBezTo>
                    <a:pt x="6821" y="10410"/>
                    <a:pt x="7048" y="11711"/>
                    <a:pt x="7048" y="12752"/>
                  </a:cubicBezTo>
                  <a:cubicBezTo>
                    <a:pt x="12960" y="14053"/>
                    <a:pt x="17053" y="17696"/>
                    <a:pt x="17053" y="17696"/>
                  </a:cubicBezTo>
                  <a:cubicBezTo>
                    <a:pt x="18872" y="17696"/>
                    <a:pt x="18872" y="17696"/>
                    <a:pt x="18872" y="17696"/>
                  </a:cubicBezTo>
                  <a:cubicBezTo>
                    <a:pt x="18872" y="17696"/>
                    <a:pt x="18872" y="17696"/>
                    <a:pt x="18872" y="17696"/>
                  </a:cubicBezTo>
                  <a:cubicBezTo>
                    <a:pt x="20463" y="17696"/>
                    <a:pt x="21600" y="13533"/>
                    <a:pt x="21600" y="8848"/>
                  </a:cubicBezTo>
                  <a:close/>
                  <a:moveTo>
                    <a:pt x="18189" y="16395"/>
                  </a:moveTo>
                  <a:cubicBezTo>
                    <a:pt x="17962" y="16395"/>
                    <a:pt x="17735" y="16135"/>
                    <a:pt x="17735" y="15875"/>
                  </a:cubicBezTo>
                  <a:cubicBezTo>
                    <a:pt x="17507" y="15614"/>
                    <a:pt x="17280" y="15094"/>
                    <a:pt x="17053" y="14313"/>
                  </a:cubicBezTo>
                  <a:cubicBezTo>
                    <a:pt x="16598" y="13012"/>
                    <a:pt x="16143" y="10930"/>
                    <a:pt x="16143" y="8848"/>
                  </a:cubicBezTo>
                  <a:cubicBezTo>
                    <a:pt x="16143" y="6766"/>
                    <a:pt x="16598" y="4684"/>
                    <a:pt x="17053" y="3383"/>
                  </a:cubicBezTo>
                  <a:cubicBezTo>
                    <a:pt x="17280" y="2602"/>
                    <a:pt x="17507" y="2082"/>
                    <a:pt x="17735" y="1822"/>
                  </a:cubicBezTo>
                  <a:cubicBezTo>
                    <a:pt x="17735" y="1561"/>
                    <a:pt x="17962" y="1301"/>
                    <a:pt x="18189" y="1301"/>
                  </a:cubicBezTo>
                  <a:cubicBezTo>
                    <a:pt x="18417" y="1301"/>
                    <a:pt x="18644" y="1561"/>
                    <a:pt x="18872" y="1822"/>
                  </a:cubicBezTo>
                  <a:cubicBezTo>
                    <a:pt x="19099" y="2082"/>
                    <a:pt x="19326" y="2602"/>
                    <a:pt x="19554" y="3383"/>
                  </a:cubicBezTo>
                  <a:cubicBezTo>
                    <a:pt x="20008" y="4684"/>
                    <a:pt x="20236" y="6766"/>
                    <a:pt x="20236" y="8848"/>
                  </a:cubicBezTo>
                  <a:cubicBezTo>
                    <a:pt x="20236" y="10930"/>
                    <a:pt x="20008" y="13012"/>
                    <a:pt x="19554" y="14313"/>
                  </a:cubicBezTo>
                  <a:cubicBezTo>
                    <a:pt x="19326" y="15094"/>
                    <a:pt x="19099" y="15614"/>
                    <a:pt x="18872" y="15875"/>
                  </a:cubicBezTo>
                  <a:cubicBezTo>
                    <a:pt x="18644" y="16135"/>
                    <a:pt x="18417" y="16395"/>
                    <a:pt x="18189" y="16395"/>
                  </a:cubicBezTo>
                  <a:close/>
                  <a:moveTo>
                    <a:pt x="5457" y="8848"/>
                  </a:moveTo>
                  <a:cubicBezTo>
                    <a:pt x="5457" y="7547"/>
                    <a:pt x="5457" y="6246"/>
                    <a:pt x="5684" y="5205"/>
                  </a:cubicBezTo>
                  <a:cubicBezTo>
                    <a:pt x="4547" y="5465"/>
                    <a:pt x="3638" y="5465"/>
                    <a:pt x="2728" y="5465"/>
                  </a:cubicBezTo>
                  <a:cubicBezTo>
                    <a:pt x="1137" y="5465"/>
                    <a:pt x="1137" y="5465"/>
                    <a:pt x="1137" y="5465"/>
                  </a:cubicBezTo>
                  <a:cubicBezTo>
                    <a:pt x="0" y="7807"/>
                    <a:pt x="0" y="7807"/>
                    <a:pt x="0" y="7807"/>
                  </a:cubicBezTo>
                  <a:cubicBezTo>
                    <a:pt x="0" y="9889"/>
                    <a:pt x="0" y="9889"/>
                    <a:pt x="0" y="9889"/>
                  </a:cubicBezTo>
                  <a:cubicBezTo>
                    <a:pt x="1137" y="12231"/>
                    <a:pt x="1137" y="12231"/>
                    <a:pt x="1137" y="12231"/>
                  </a:cubicBezTo>
                  <a:cubicBezTo>
                    <a:pt x="1137" y="12231"/>
                    <a:pt x="1137" y="12231"/>
                    <a:pt x="2728" y="12231"/>
                  </a:cubicBezTo>
                  <a:cubicBezTo>
                    <a:pt x="3638" y="12231"/>
                    <a:pt x="4547" y="12231"/>
                    <a:pt x="5684" y="12492"/>
                  </a:cubicBezTo>
                  <a:cubicBezTo>
                    <a:pt x="5457" y="11190"/>
                    <a:pt x="5457" y="10149"/>
                    <a:pt x="5457" y="8848"/>
                  </a:cubicBezTo>
                  <a:close/>
                  <a:moveTo>
                    <a:pt x="7731" y="14053"/>
                  </a:moveTo>
                  <a:cubicBezTo>
                    <a:pt x="5229" y="13272"/>
                    <a:pt x="5229" y="13272"/>
                    <a:pt x="5229" y="13272"/>
                  </a:cubicBezTo>
                  <a:cubicBezTo>
                    <a:pt x="6821" y="21080"/>
                    <a:pt x="6821" y="21080"/>
                    <a:pt x="6821" y="21080"/>
                  </a:cubicBezTo>
                  <a:cubicBezTo>
                    <a:pt x="7048" y="21600"/>
                    <a:pt x="7276" y="21600"/>
                    <a:pt x="7731" y="21600"/>
                  </a:cubicBezTo>
                  <a:cubicBezTo>
                    <a:pt x="10004" y="20299"/>
                    <a:pt x="10004" y="20299"/>
                    <a:pt x="10004" y="20299"/>
                  </a:cubicBezTo>
                  <a:cubicBezTo>
                    <a:pt x="10459" y="20299"/>
                    <a:pt x="10686" y="19778"/>
                    <a:pt x="10459" y="19518"/>
                  </a:cubicBezTo>
                  <a:lnTo>
                    <a:pt x="7731" y="14053"/>
                  </a:lnTo>
                  <a:close/>
                  <a:moveTo>
                    <a:pt x="18189" y="11711"/>
                  </a:moveTo>
                  <a:cubicBezTo>
                    <a:pt x="18189" y="11711"/>
                    <a:pt x="18189" y="11711"/>
                    <a:pt x="17962" y="11451"/>
                  </a:cubicBezTo>
                  <a:cubicBezTo>
                    <a:pt x="17962" y="11451"/>
                    <a:pt x="17962" y="11190"/>
                    <a:pt x="17735" y="10930"/>
                  </a:cubicBezTo>
                  <a:cubicBezTo>
                    <a:pt x="17507" y="10410"/>
                    <a:pt x="17507" y="9629"/>
                    <a:pt x="17507" y="8848"/>
                  </a:cubicBezTo>
                  <a:cubicBezTo>
                    <a:pt x="17507" y="8067"/>
                    <a:pt x="17507" y="7287"/>
                    <a:pt x="17735" y="6766"/>
                  </a:cubicBezTo>
                  <a:cubicBezTo>
                    <a:pt x="17962" y="6506"/>
                    <a:pt x="17962" y="6246"/>
                    <a:pt x="17962" y="5986"/>
                  </a:cubicBezTo>
                  <a:cubicBezTo>
                    <a:pt x="18189" y="5986"/>
                    <a:pt x="18189" y="5986"/>
                    <a:pt x="18189" y="5986"/>
                  </a:cubicBezTo>
                  <a:cubicBezTo>
                    <a:pt x="18417" y="5986"/>
                    <a:pt x="18417" y="5986"/>
                    <a:pt x="18417" y="5986"/>
                  </a:cubicBezTo>
                  <a:cubicBezTo>
                    <a:pt x="18644" y="6246"/>
                    <a:pt x="18644" y="6506"/>
                    <a:pt x="18644" y="6766"/>
                  </a:cubicBezTo>
                  <a:cubicBezTo>
                    <a:pt x="18872" y="7287"/>
                    <a:pt x="19099" y="8067"/>
                    <a:pt x="19099" y="8848"/>
                  </a:cubicBezTo>
                  <a:cubicBezTo>
                    <a:pt x="19099" y="9629"/>
                    <a:pt x="18872" y="10410"/>
                    <a:pt x="18644" y="10930"/>
                  </a:cubicBezTo>
                  <a:cubicBezTo>
                    <a:pt x="18644" y="11190"/>
                    <a:pt x="18644" y="11451"/>
                    <a:pt x="18417" y="11451"/>
                  </a:cubicBezTo>
                  <a:cubicBezTo>
                    <a:pt x="18417" y="11711"/>
                    <a:pt x="18417" y="11711"/>
                    <a:pt x="18189" y="11711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49" name="Shape"/>
            <p:cNvSpPr/>
            <p:nvPr/>
          </p:nvSpPr>
          <p:spPr>
            <a:xfrm>
              <a:off x="7409221" y="3355886"/>
              <a:ext cx="206421" cy="2032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00" y="0"/>
                    <a:pt x="0" y="4483"/>
                    <a:pt x="0" y="10596"/>
                  </a:cubicBezTo>
                  <a:cubicBezTo>
                    <a:pt x="0" y="16709"/>
                    <a:pt x="4800" y="21600"/>
                    <a:pt x="10800" y="21600"/>
                  </a:cubicBezTo>
                  <a:cubicBezTo>
                    <a:pt x="16800" y="21600"/>
                    <a:pt x="21600" y="16709"/>
                    <a:pt x="21600" y="10596"/>
                  </a:cubicBezTo>
                  <a:cubicBezTo>
                    <a:pt x="21600" y="4483"/>
                    <a:pt x="16800" y="0"/>
                    <a:pt x="10800" y="0"/>
                  </a:cubicBezTo>
                  <a:close/>
                  <a:moveTo>
                    <a:pt x="6400" y="17525"/>
                  </a:moveTo>
                  <a:cubicBezTo>
                    <a:pt x="6400" y="16709"/>
                    <a:pt x="6800" y="16302"/>
                    <a:pt x="6800" y="15487"/>
                  </a:cubicBezTo>
                  <a:cubicBezTo>
                    <a:pt x="6800" y="12634"/>
                    <a:pt x="5200" y="10596"/>
                    <a:pt x="2800" y="9781"/>
                  </a:cubicBezTo>
                  <a:cubicBezTo>
                    <a:pt x="2800" y="7743"/>
                    <a:pt x="3600" y="6113"/>
                    <a:pt x="5200" y="4891"/>
                  </a:cubicBezTo>
                  <a:cubicBezTo>
                    <a:pt x="6400" y="3260"/>
                    <a:pt x="8400" y="2445"/>
                    <a:pt x="10800" y="2445"/>
                  </a:cubicBezTo>
                  <a:cubicBezTo>
                    <a:pt x="12800" y="2445"/>
                    <a:pt x="14800" y="3260"/>
                    <a:pt x="16400" y="4891"/>
                  </a:cubicBezTo>
                  <a:cubicBezTo>
                    <a:pt x="17600" y="6113"/>
                    <a:pt x="18400" y="7743"/>
                    <a:pt x="18800" y="9781"/>
                  </a:cubicBezTo>
                  <a:cubicBezTo>
                    <a:pt x="16400" y="10596"/>
                    <a:pt x="14800" y="12634"/>
                    <a:pt x="14800" y="15487"/>
                  </a:cubicBezTo>
                  <a:cubicBezTo>
                    <a:pt x="14800" y="16302"/>
                    <a:pt x="14800" y="16709"/>
                    <a:pt x="15200" y="17525"/>
                  </a:cubicBezTo>
                  <a:cubicBezTo>
                    <a:pt x="14000" y="18340"/>
                    <a:pt x="12400" y="18747"/>
                    <a:pt x="10800" y="18747"/>
                  </a:cubicBezTo>
                  <a:cubicBezTo>
                    <a:pt x="9200" y="18747"/>
                    <a:pt x="7600" y="18340"/>
                    <a:pt x="6400" y="17525"/>
                  </a:cubicBezTo>
                  <a:close/>
                  <a:moveTo>
                    <a:pt x="11600" y="13449"/>
                  </a:moveTo>
                  <a:cubicBezTo>
                    <a:pt x="12000" y="13449"/>
                    <a:pt x="12000" y="13857"/>
                    <a:pt x="12000" y="14264"/>
                  </a:cubicBezTo>
                  <a:cubicBezTo>
                    <a:pt x="12000" y="15487"/>
                    <a:pt x="12000" y="15487"/>
                    <a:pt x="12000" y="15487"/>
                  </a:cubicBezTo>
                  <a:cubicBezTo>
                    <a:pt x="12000" y="15894"/>
                    <a:pt x="11600" y="16302"/>
                    <a:pt x="11200" y="16302"/>
                  </a:cubicBezTo>
                  <a:cubicBezTo>
                    <a:pt x="10000" y="16302"/>
                    <a:pt x="10000" y="16302"/>
                    <a:pt x="10000" y="16302"/>
                  </a:cubicBezTo>
                  <a:cubicBezTo>
                    <a:pt x="9600" y="16302"/>
                    <a:pt x="9200" y="15894"/>
                    <a:pt x="9200" y="15487"/>
                  </a:cubicBezTo>
                  <a:cubicBezTo>
                    <a:pt x="9200" y="14264"/>
                    <a:pt x="9200" y="14264"/>
                    <a:pt x="9200" y="14264"/>
                  </a:cubicBezTo>
                  <a:cubicBezTo>
                    <a:pt x="9200" y="13857"/>
                    <a:pt x="9600" y="13449"/>
                    <a:pt x="10000" y="13449"/>
                  </a:cubicBezTo>
                  <a:cubicBezTo>
                    <a:pt x="10400" y="4075"/>
                    <a:pt x="10400" y="4075"/>
                    <a:pt x="10400" y="4075"/>
                  </a:cubicBezTo>
                  <a:cubicBezTo>
                    <a:pt x="11200" y="4075"/>
                    <a:pt x="11200" y="4075"/>
                    <a:pt x="11200" y="4075"/>
                  </a:cubicBezTo>
                  <a:lnTo>
                    <a:pt x="11600" y="13449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50" name="Shape"/>
            <p:cNvSpPr/>
            <p:nvPr/>
          </p:nvSpPr>
          <p:spPr>
            <a:xfrm>
              <a:off x="5676545" y="2311276"/>
              <a:ext cx="922635" cy="35685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860" y="20158"/>
                  </a:moveTo>
                  <a:cubicBezTo>
                    <a:pt x="16830" y="20182"/>
                    <a:pt x="16830" y="20182"/>
                    <a:pt x="16830" y="20182"/>
                  </a:cubicBezTo>
                  <a:cubicBezTo>
                    <a:pt x="16740" y="19996"/>
                    <a:pt x="16650" y="19949"/>
                    <a:pt x="16650" y="19763"/>
                  </a:cubicBezTo>
                  <a:cubicBezTo>
                    <a:pt x="16650" y="19600"/>
                    <a:pt x="17190" y="19484"/>
                    <a:pt x="17820" y="19484"/>
                  </a:cubicBezTo>
                  <a:cubicBezTo>
                    <a:pt x="18450" y="19484"/>
                    <a:pt x="18990" y="19624"/>
                    <a:pt x="18900" y="19786"/>
                  </a:cubicBezTo>
                  <a:cubicBezTo>
                    <a:pt x="18900" y="20019"/>
                    <a:pt x="19260" y="20135"/>
                    <a:pt x="19890" y="20251"/>
                  </a:cubicBezTo>
                  <a:cubicBezTo>
                    <a:pt x="19890" y="20251"/>
                    <a:pt x="19890" y="20275"/>
                    <a:pt x="19890" y="20275"/>
                  </a:cubicBezTo>
                  <a:cubicBezTo>
                    <a:pt x="19980" y="20065"/>
                    <a:pt x="19980" y="20065"/>
                    <a:pt x="19980" y="20065"/>
                  </a:cubicBezTo>
                  <a:cubicBezTo>
                    <a:pt x="21600" y="20089"/>
                    <a:pt x="21600" y="20089"/>
                    <a:pt x="21600" y="20089"/>
                  </a:cubicBezTo>
                  <a:cubicBezTo>
                    <a:pt x="21330" y="21507"/>
                    <a:pt x="21330" y="21507"/>
                    <a:pt x="21330" y="21507"/>
                  </a:cubicBezTo>
                  <a:cubicBezTo>
                    <a:pt x="19710" y="21484"/>
                    <a:pt x="19710" y="21484"/>
                    <a:pt x="19710" y="21484"/>
                  </a:cubicBezTo>
                  <a:cubicBezTo>
                    <a:pt x="19710" y="21367"/>
                    <a:pt x="19710" y="21367"/>
                    <a:pt x="19710" y="21367"/>
                  </a:cubicBezTo>
                  <a:cubicBezTo>
                    <a:pt x="19170" y="21367"/>
                    <a:pt x="19080" y="21414"/>
                    <a:pt x="18810" y="21460"/>
                  </a:cubicBezTo>
                  <a:cubicBezTo>
                    <a:pt x="18720" y="21484"/>
                    <a:pt x="18540" y="21530"/>
                    <a:pt x="18180" y="21553"/>
                  </a:cubicBezTo>
                  <a:cubicBezTo>
                    <a:pt x="17820" y="21600"/>
                    <a:pt x="17460" y="21600"/>
                    <a:pt x="16830" y="21600"/>
                  </a:cubicBezTo>
                  <a:cubicBezTo>
                    <a:pt x="16380" y="21600"/>
                    <a:pt x="16380" y="21600"/>
                    <a:pt x="16380" y="21600"/>
                  </a:cubicBezTo>
                  <a:cubicBezTo>
                    <a:pt x="16290" y="21600"/>
                    <a:pt x="16290" y="21600"/>
                    <a:pt x="16290" y="21600"/>
                  </a:cubicBezTo>
                  <a:cubicBezTo>
                    <a:pt x="15750" y="21600"/>
                    <a:pt x="15300" y="21484"/>
                    <a:pt x="15300" y="21344"/>
                  </a:cubicBezTo>
                  <a:cubicBezTo>
                    <a:pt x="15300" y="21321"/>
                    <a:pt x="15390" y="21298"/>
                    <a:pt x="15390" y="21274"/>
                  </a:cubicBezTo>
                  <a:cubicBezTo>
                    <a:pt x="15210" y="21228"/>
                    <a:pt x="15120" y="21158"/>
                    <a:pt x="15120" y="21088"/>
                  </a:cubicBezTo>
                  <a:cubicBezTo>
                    <a:pt x="15120" y="21065"/>
                    <a:pt x="15210" y="21042"/>
                    <a:pt x="15210" y="21019"/>
                  </a:cubicBezTo>
                  <a:cubicBezTo>
                    <a:pt x="15030" y="20972"/>
                    <a:pt x="14940" y="20902"/>
                    <a:pt x="14940" y="20833"/>
                  </a:cubicBezTo>
                  <a:cubicBezTo>
                    <a:pt x="14940" y="20809"/>
                    <a:pt x="15030" y="20763"/>
                    <a:pt x="15030" y="20740"/>
                  </a:cubicBezTo>
                  <a:cubicBezTo>
                    <a:pt x="13770" y="20716"/>
                    <a:pt x="13770" y="20716"/>
                    <a:pt x="13770" y="20716"/>
                  </a:cubicBezTo>
                  <a:cubicBezTo>
                    <a:pt x="13230" y="20716"/>
                    <a:pt x="12690" y="20577"/>
                    <a:pt x="12780" y="20414"/>
                  </a:cubicBezTo>
                  <a:cubicBezTo>
                    <a:pt x="12780" y="20275"/>
                    <a:pt x="13320" y="20135"/>
                    <a:pt x="13860" y="20158"/>
                  </a:cubicBezTo>
                  <a:close/>
                  <a:moveTo>
                    <a:pt x="20610" y="21367"/>
                  </a:moveTo>
                  <a:cubicBezTo>
                    <a:pt x="20700" y="21367"/>
                    <a:pt x="20880" y="21321"/>
                    <a:pt x="20880" y="21298"/>
                  </a:cubicBezTo>
                  <a:cubicBezTo>
                    <a:pt x="20880" y="21251"/>
                    <a:pt x="20700" y="21228"/>
                    <a:pt x="20610" y="21228"/>
                  </a:cubicBezTo>
                  <a:cubicBezTo>
                    <a:pt x="20430" y="21205"/>
                    <a:pt x="20340" y="21251"/>
                    <a:pt x="20340" y="21274"/>
                  </a:cubicBezTo>
                  <a:cubicBezTo>
                    <a:pt x="20340" y="21321"/>
                    <a:pt x="20430" y="21367"/>
                    <a:pt x="20610" y="21367"/>
                  </a:cubicBezTo>
                  <a:close/>
                  <a:moveTo>
                    <a:pt x="13860" y="20577"/>
                  </a:moveTo>
                  <a:cubicBezTo>
                    <a:pt x="16020" y="20600"/>
                    <a:pt x="16020" y="20600"/>
                    <a:pt x="16020" y="20600"/>
                  </a:cubicBezTo>
                  <a:cubicBezTo>
                    <a:pt x="16110" y="20600"/>
                    <a:pt x="16110" y="20600"/>
                    <a:pt x="16110" y="20600"/>
                  </a:cubicBezTo>
                  <a:cubicBezTo>
                    <a:pt x="16020" y="20740"/>
                    <a:pt x="16020" y="20740"/>
                    <a:pt x="16020" y="20740"/>
                  </a:cubicBezTo>
                  <a:cubicBezTo>
                    <a:pt x="16020" y="20740"/>
                    <a:pt x="16020" y="20740"/>
                    <a:pt x="16020" y="20740"/>
                  </a:cubicBezTo>
                  <a:cubicBezTo>
                    <a:pt x="15750" y="20740"/>
                    <a:pt x="15570" y="20786"/>
                    <a:pt x="15570" y="20856"/>
                  </a:cubicBezTo>
                  <a:cubicBezTo>
                    <a:pt x="15570" y="20879"/>
                    <a:pt x="15660" y="20926"/>
                    <a:pt x="15750" y="20949"/>
                  </a:cubicBezTo>
                  <a:cubicBezTo>
                    <a:pt x="15930" y="20995"/>
                    <a:pt x="15930" y="20995"/>
                    <a:pt x="15930" y="20995"/>
                  </a:cubicBezTo>
                  <a:cubicBezTo>
                    <a:pt x="15840" y="21042"/>
                    <a:pt x="15840" y="21042"/>
                    <a:pt x="15840" y="21042"/>
                  </a:cubicBezTo>
                  <a:cubicBezTo>
                    <a:pt x="15750" y="21065"/>
                    <a:pt x="15750" y="21065"/>
                    <a:pt x="15750" y="21088"/>
                  </a:cubicBezTo>
                  <a:cubicBezTo>
                    <a:pt x="15750" y="21135"/>
                    <a:pt x="15840" y="21158"/>
                    <a:pt x="15930" y="21181"/>
                  </a:cubicBezTo>
                  <a:cubicBezTo>
                    <a:pt x="16110" y="21228"/>
                    <a:pt x="16110" y="21228"/>
                    <a:pt x="16110" y="21228"/>
                  </a:cubicBezTo>
                  <a:cubicBezTo>
                    <a:pt x="16020" y="21274"/>
                    <a:pt x="16020" y="21274"/>
                    <a:pt x="16020" y="21274"/>
                  </a:cubicBezTo>
                  <a:cubicBezTo>
                    <a:pt x="15930" y="21298"/>
                    <a:pt x="15930" y="21321"/>
                    <a:pt x="15930" y="21344"/>
                  </a:cubicBezTo>
                  <a:cubicBezTo>
                    <a:pt x="15930" y="21391"/>
                    <a:pt x="16110" y="21460"/>
                    <a:pt x="16380" y="21460"/>
                  </a:cubicBezTo>
                  <a:cubicBezTo>
                    <a:pt x="16470" y="21460"/>
                    <a:pt x="16470" y="21460"/>
                    <a:pt x="16470" y="21460"/>
                  </a:cubicBezTo>
                  <a:cubicBezTo>
                    <a:pt x="16920" y="21460"/>
                    <a:pt x="16920" y="21460"/>
                    <a:pt x="16920" y="21460"/>
                  </a:cubicBezTo>
                  <a:cubicBezTo>
                    <a:pt x="18000" y="21484"/>
                    <a:pt x="18180" y="21391"/>
                    <a:pt x="18450" y="21321"/>
                  </a:cubicBezTo>
                  <a:cubicBezTo>
                    <a:pt x="18720" y="21274"/>
                    <a:pt x="18990" y="21205"/>
                    <a:pt x="19800" y="21205"/>
                  </a:cubicBezTo>
                  <a:cubicBezTo>
                    <a:pt x="19890" y="20461"/>
                    <a:pt x="19890" y="20461"/>
                    <a:pt x="19890" y="20461"/>
                  </a:cubicBezTo>
                  <a:cubicBezTo>
                    <a:pt x="19710" y="20437"/>
                    <a:pt x="19620" y="20414"/>
                    <a:pt x="19530" y="20391"/>
                  </a:cubicBezTo>
                  <a:cubicBezTo>
                    <a:pt x="18720" y="20228"/>
                    <a:pt x="18270" y="20065"/>
                    <a:pt x="18360" y="19786"/>
                  </a:cubicBezTo>
                  <a:cubicBezTo>
                    <a:pt x="18360" y="19717"/>
                    <a:pt x="18090" y="19647"/>
                    <a:pt x="17820" y="19647"/>
                  </a:cubicBezTo>
                  <a:cubicBezTo>
                    <a:pt x="17550" y="19647"/>
                    <a:pt x="17280" y="19693"/>
                    <a:pt x="17280" y="19786"/>
                  </a:cubicBezTo>
                  <a:cubicBezTo>
                    <a:pt x="17280" y="19972"/>
                    <a:pt x="17370" y="20019"/>
                    <a:pt x="17550" y="20182"/>
                  </a:cubicBezTo>
                  <a:cubicBezTo>
                    <a:pt x="17550" y="20251"/>
                    <a:pt x="17640" y="20298"/>
                    <a:pt x="17640" y="20321"/>
                  </a:cubicBezTo>
                  <a:cubicBezTo>
                    <a:pt x="13950" y="20298"/>
                    <a:pt x="13950" y="20298"/>
                    <a:pt x="13950" y="20298"/>
                  </a:cubicBezTo>
                  <a:cubicBezTo>
                    <a:pt x="13590" y="20298"/>
                    <a:pt x="13320" y="20344"/>
                    <a:pt x="13320" y="20437"/>
                  </a:cubicBezTo>
                  <a:cubicBezTo>
                    <a:pt x="13320" y="20507"/>
                    <a:pt x="13590" y="20577"/>
                    <a:pt x="13860" y="20577"/>
                  </a:cubicBezTo>
                  <a:close/>
                  <a:moveTo>
                    <a:pt x="2160" y="326"/>
                  </a:moveTo>
                  <a:cubicBezTo>
                    <a:pt x="6750" y="0"/>
                    <a:pt x="6750" y="0"/>
                    <a:pt x="6750" y="0"/>
                  </a:cubicBezTo>
                  <a:cubicBezTo>
                    <a:pt x="6750" y="116"/>
                    <a:pt x="6750" y="116"/>
                    <a:pt x="6750" y="116"/>
                  </a:cubicBezTo>
                  <a:cubicBezTo>
                    <a:pt x="6750" y="326"/>
                    <a:pt x="6750" y="326"/>
                    <a:pt x="6750" y="326"/>
                  </a:cubicBezTo>
                  <a:cubicBezTo>
                    <a:pt x="6750" y="1256"/>
                    <a:pt x="6750" y="1256"/>
                    <a:pt x="6750" y="1256"/>
                  </a:cubicBezTo>
                  <a:cubicBezTo>
                    <a:pt x="6750" y="1418"/>
                    <a:pt x="6120" y="1535"/>
                    <a:pt x="5310" y="1535"/>
                  </a:cubicBezTo>
                  <a:cubicBezTo>
                    <a:pt x="4500" y="1535"/>
                    <a:pt x="3780" y="1418"/>
                    <a:pt x="3780" y="1256"/>
                  </a:cubicBezTo>
                  <a:cubicBezTo>
                    <a:pt x="3780" y="1116"/>
                    <a:pt x="4500" y="977"/>
                    <a:pt x="5310" y="977"/>
                  </a:cubicBezTo>
                  <a:cubicBezTo>
                    <a:pt x="5490" y="977"/>
                    <a:pt x="5760" y="1000"/>
                    <a:pt x="5940" y="1023"/>
                  </a:cubicBezTo>
                  <a:cubicBezTo>
                    <a:pt x="5940" y="442"/>
                    <a:pt x="5940" y="442"/>
                    <a:pt x="5940" y="442"/>
                  </a:cubicBezTo>
                  <a:cubicBezTo>
                    <a:pt x="2970" y="651"/>
                    <a:pt x="2970" y="651"/>
                    <a:pt x="2970" y="651"/>
                  </a:cubicBezTo>
                  <a:cubicBezTo>
                    <a:pt x="2970" y="1488"/>
                    <a:pt x="2970" y="1488"/>
                    <a:pt x="2970" y="1488"/>
                  </a:cubicBezTo>
                  <a:cubicBezTo>
                    <a:pt x="2970" y="1628"/>
                    <a:pt x="2340" y="1744"/>
                    <a:pt x="1440" y="1744"/>
                  </a:cubicBezTo>
                  <a:cubicBezTo>
                    <a:pt x="630" y="1744"/>
                    <a:pt x="0" y="1628"/>
                    <a:pt x="0" y="1488"/>
                  </a:cubicBezTo>
                  <a:cubicBezTo>
                    <a:pt x="0" y="1325"/>
                    <a:pt x="630" y="1209"/>
                    <a:pt x="1440" y="1209"/>
                  </a:cubicBezTo>
                  <a:cubicBezTo>
                    <a:pt x="1710" y="1209"/>
                    <a:pt x="1890" y="1209"/>
                    <a:pt x="2160" y="1232"/>
                  </a:cubicBezTo>
                  <a:cubicBezTo>
                    <a:pt x="2160" y="651"/>
                    <a:pt x="2160" y="651"/>
                    <a:pt x="2160" y="651"/>
                  </a:cubicBezTo>
                  <a:lnTo>
                    <a:pt x="2160" y="326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51" name="Shape"/>
            <p:cNvSpPr/>
            <p:nvPr/>
          </p:nvSpPr>
          <p:spPr>
            <a:xfrm>
              <a:off x="6264529" y="4875886"/>
              <a:ext cx="284610" cy="2846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681" y="21600"/>
                  </a:moveTo>
                  <a:lnTo>
                    <a:pt x="21600" y="10919"/>
                  </a:lnTo>
                  <a:lnTo>
                    <a:pt x="14954" y="10919"/>
                  </a:lnTo>
                  <a:lnTo>
                    <a:pt x="14954" y="0"/>
                  </a:lnTo>
                  <a:lnTo>
                    <a:pt x="6646" y="0"/>
                  </a:lnTo>
                  <a:lnTo>
                    <a:pt x="6646" y="10919"/>
                  </a:lnTo>
                  <a:lnTo>
                    <a:pt x="0" y="10919"/>
                  </a:lnTo>
                  <a:lnTo>
                    <a:pt x="10681" y="2160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52" name="Shape"/>
            <p:cNvSpPr/>
            <p:nvPr/>
          </p:nvSpPr>
          <p:spPr>
            <a:xfrm>
              <a:off x="5948644" y="6136299"/>
              <a:ext cx="243952" cy="2408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971" y="21600"/>
                  </a:moveTo>
                  <a:cubicBezTo>
                    <a:pt x="4800" y="21600"/>
                    <a:pt x="0" y="16723"/>
                    <a:pt x="0" y="10800"/>
                  </a:cubicBezTo>
                  <a:cubicBezTo>
                    <a:pt x="0" y="4877"/>
                    <a:pt x="4800" y="0"/>
                    <a:pt x="10971" y="0"/>
                  </a:cubicBezTo>
                  <a:cubicBezTo>
                    <a:pt x="16800" y="0"/>
                    <a:pt x="21600" y="4877"/>
                    <a:pt x="21600" y="10800"/>
                  </a:cubicBezTo>
                  <a:cubicBezTo>
                    <a:pt x="21600" y="16723"/>
                    <a:pt x="16800" y="21600"/>
                    <a:pt x="10971" y="21600"/>
                  </a:cubicBezTo>
                  <a:close/>
                  <a:moveTo>
                    <a:pt x="19886" y="12194"/>
                  </a:moveTo>
                  <a:cubicBezTo>
                    <a:pt x="19543" y="12194"/>
                    <a:pt x="17143" y="11497"/>
                    <a:pt x="14057" y="11845"/>
                  </a:cubicBezTo>
                  <a:cubicBezTo>
                    <a:pt x="15429" y="15329"/>
                    <a:pt x="15771" y="18116"/>
                    <a:pt x="15771" y="18465"/>
                  </a:cubicBezTo>
                  <a:cubicBezTo>
                    <a:pt x="17829" y="17071"/>
                    <a:pt x="19543" y="14981"/>
                    <a:pt x="19886" y="12194"/>
                  </a:cubicBezTo>
                  <a:close/>
                  <a:moveTo>
                    <a:pt x="14400" y="19510"/>
                  </a:moveTo>
                  <a:cubicBezTo>
                    <a:pt x="14057" y="18465"/>
                    <a:pt x="13714" y="15677"/>
                    <a:pt x="12343" y="12542"/>
                  </a:cubicBezTo>
                  <a:cubicBezTo>
                    <a:pt x="12343" y="12542"/>
                    <a:pt x="12343" y="12542"/>
                    <a:pt x="12343" y="12542"/>
                  </a:cubicBezTo>
                  <a:cubicBezTo>
                    <a:pt x="7200" y="14284"/>
                    <a:pt x="5486" y="17768"/>
                    <a:pt x="5143" y="18116"/>
                  </a:cubicBezTo>
                  <a:cubicBezTo>
                    <a:pt x="6857" y="19510"/>
                    <a:pt x="8571" y="20206"/>
                    <a:pt x="10971" y="20206"/>
                  </a:cubicBezTo>
                  <a:cubicBezTo>
                    <a:pt x="12000" y="20206"/>
                    <a:pt x="13371" y="19858"/>
                    <a:pt x="14400" y="19510"/>
                  </a:cubicBezTo>
                  <a:close/>
                  <a:moveTo>
                    <a:pt x="4114" y="17071"/>
                  </a:moveTo>
                  <a:cubicBezTo>
                    <a:pt x="4114" y="16723"/>
                    <a:pt x="6857" y="12542"/>
                    <a:pt x="11314" y="10800"/>
                  </a:cubicBezTo>
                  <a:cubicBezTo>
                    <a:pt x="11657" y="10800"/>
                    <a:pt x="11657" y="10800"/>
                    <a:pt x="11657" y="10800"/>
                  </a:cubicBezTo>
                  <a:cubicBezTo>
                    <a:pt x="11657" y="10452"/>
                    <a:pt x="11314" y="9755"/>
                    <a:pt x="10971" y="9406"/>
                  </a:cubicBezTo>
                  <a:cubicBezTo>
                    <a:pt x="6514" y="10800"/>
                    <a:pt x="2057" y="10452"/>
                    <a:pt x="1714" y="10452"/>
                  </a:cubicBezTo>
                  <a:cubicBezTo>
                    <a:pt x="1714" y="10800"/>
                    <a:pt x="1714" y="10800"/>
                    <a:pt x="1714" y="10800"/>
                  </a:cubicBezTo>
                  <a:cubicBezTo>
                    <a:pt x="1714" y="13239"/>
                    <a:pt x="2743" y="15329"/>
                    <a:pt x="4114" y="17071"/>
                  </a:cubicBezTo>
                  <a:close/>
                  <a:moveTo>
                    <a:pt x="1714" y="9058"/>
                  </a:moveTo>
                  <a:cubicBezTo>
                    <a:pt x="2400" y="9058"/>
                    <a:pt x="6171" y="9058"/>
                    <a:pt x="10286" y="8013"/>
                  </a:cubicBezTo>
                  <a:cubicBezTo>
                    <a:pt x="8914" y="5226"/>
                    <a:pt x="7200" y="2787"/>
                    <a:pt x="6857" y="2439"/>
                  </a:cubicBezTo>
                  <a:cubicBezTo>
                    <a:pt x="4457" y="3832"/>
                    <a:pt x="2400" y="6271"/>
                    <a:pt x="1714" y="9058"/>
                  </a:cubicBezTo>
                  <a:close/>
                  <a:moveTo>
                    <a:pt x="8571" y="1742"/>
                  </a:moveTo>
                  <a:cubicBezTo>
                    <a:pt x="8914" y="2090"/>
                    <a:pt x="10629" y="4529"/>
                    <a:pt x="12000" y="7316"/>
                  </a:cubicBezTo>
                  <a:cubicBezTo>
                    <a:pt x="15429" y="5923"/>
                    <a:pt x="16800" y="4181"/>
                    <a:pt x="16800" y="3832"/>
                  </a:cubicBezTo>
                  <a:cubicBezTo>
                    <a:pt x="15086" y="2439"/>
                    <a:pt x="13029" y="1742"/>
                    <a:pt x="10971" y="1742"/>
                  </a:cubicBezTo>
                  <a:cubicBezTo>
                    <a:pt x="9943" y="1742"/>
                    <a:pt x="9257" y="1742"/>
                    <a:pt x="8571" y="1742"/>
                  </a:cubicBezTo>
                  <a:close/>
                  <a:moveTo>
                    <a:pt x="17829" y="4877"/>
                  </a:moveTo>
                  <a:cubicBezTo>
                    <a:pt x="17829" y="5226"/>
                    <a:pt x="16114" y="7316"/>
                    <a:pt x="12686" y="8710"/>
                  </a:cubicBezTo>
                  <a:cubicBezTo>
                    <a:pt x="13029" y="9058"/>
                    <a:pt x="13029" y="9406"/>
                    <a:pt x="13371" y="10103"/>
                  </a:cubicBezTo>
                  <a:cubicBezTo>
                    <a:pt x="13371" y="10103"/>
                    <a:pt x="13371" y="10452"/>
                    <a:pt x="13714" y="10452"/>
                  </a:cubicBezTo>
                  <a:cubicBezTo>
                    <a:pt x="16457" y="10103"/>
                    <a:pt x="19543" y="10800"/>
                    <a:pt x="19886" y="10800"/>
                  </a:cubicBezTo>
                  <a:cubicBezTo>
                    <a:pt x="19886" y="8710"/>
                    <a:pt x="19200" y="6619"/>
                    <a:pt x="17829" y="4877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53" name="Shape"/>
            <p:cNvSpPr/>
            <p:nvPr/>
          </p:nvSpPr>
          <p:spPr>
            <a:xfrm>
              <a:off x="5873582" y="7412349"/>
              <a:ext cx="250207" cy="218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6821"/>
                  </a:moveTo>
                  <a:cubicBezTo>
                    <a:pt x="21600" y="3032"/>
                    <a:pt x="18942" y="0"/>
                    <a:pt x="15618" y="0"/>
                  </a:cubicBezTo>
                  <a:cubicBezTo>
                    <a:pt x="13625" y="0"/>
                    <a:pt x="11963" y="758"/>
                    <a:pt x="10634" y="2274"/>
                  </a:cubicBezTo>
                  <a:cubicBezTo>
                    <a:pt x="9637" y="758"/>
                    <a:pt x="7975" y="0"/>
                    <a:pt x="5982" y="0"/>
                  </a:cubicBezTo>
                  <a:cubicBezTo>
                    <a:pt x="2658" y="0"/>
                    <a:pt x="0" y="3032"/>
                    <a:pt x="0" y="6821"/>
                  </a:cubicBezTo>
                  <a:cubicBezTo>
                    <a:pt x="0" y="9095"/>
                    <a:pt x="665" y="10989"/>
                    <a:pt x="1994" y="12126"/>
                  </a:cubicBezTo>
                  <a:cubicBezTo>
                    <a:pt x="1994" y="12126"/>
                    <a:pt x="1994" y="12126"/>
                    <a:pt x="1994" y="12126"/>
                  </a:cubicBezTo>
                  <a:cubicBezTo>
                    <a:pt x="8640" y="20084"/>
                    <a:pt x="8640" y="20084"/>
                    <a:pt x="8640" y="20084"/>
                  </a:cubicBezTo>
                  <a:cubicBezTo>
                    <a:pt x="9305" y="20842"/>
                    <a:pt x="9969" y="21600"/>
                    <a:pt x="10634" y="21600"/>
                  </a:cubicBezTo>
                  <a:cubicBezTo>
                    <a:pt x="11631" y="21600"/>
                    <a:pt x="12295" y="20842"/>
                    <a:pt x="12960" y="20084"/>
                  </a:cubicBezTo>
                  <a:cubicBezTo>
                    <a:pt x="19606" y="12126"/>
                    <a:pt x="19606" y="12126"/>
                    <a:pt x="19606" y="12126"/>
                  </a:cubicBezTo>
                  <a:cubicBezTo>
                    <a:pt x="19606" y="12126"/>
                    <a:pt x="19606" y="12126"/>
                    <a:pt x="19606" y="12126"/>
                  </a:cubicBezTo>
                  <a:cubicBezTo>
                    <a:pt x="20935" y="10989"/>
                    <a:pt x="21600" y="9095"/>
                    <a:pt x="21600" y="6821"/>
                  </a:cubicBezTo>
                  <a:close/>
                  <a:moveTo>
                    <a:pt x="17945" y="9853"/>
                  </a:moveTo>
                  <a:cubicBezTo>
                    <a:pt x="10966" y="17811"/>
                    <a:pt x="10966" y="17811"/>
                    <a:pt x="10966" y="17811"/>
                  </a:cubicBezTo>
                  <a:cubicBezTo>
                    <a:pt x="10966" y="17811"/>
                    <a:pt x="10966" y="17811"/>
                    <a:pt x="10634" y="18189"/>
                  </a:cubicBezTo>
                  <a:cubicBezTo>
                    <a:pt x="10634" y="17811"/>
                    <a:pt x="10634" y="17811"/>
                    <a:pt x="10634" y="17811"/>
                  </a:cubicBezTo>
                  <a:cubicBezTo>
                    <a:pt x="3655" y="9853"/>
                    <a:pt x="3655" y="9853"/>
                    <a:pt x="3655" y="9853"/>
                  </a:cubicBezTo>
                  <a:cubicBezTo>
                    <a:pt x="2991" y="9095"/>
                    <a:pt x="2658" y="7958"/>
                    <a:pt x="2658" y="6821"/>
                  </a:cubicBezTo>
                  <a:cubicBezTo>
                    <a:pt x="2658" y="4926"/>
                    <a:pt x="4320" y="3032"/>
                    <a:pt x="5982" y="3032"/>
                  </a:cubicBezTo>
                  <a:cubicBezTo>
                    <a:pt x="7311" y="3032"/>
                    <a:pt x="7975" y="3411"/>
                    <a:pt x="8640" y="4168"/>
                  </a:cubicBezTo>
                  <a:cubicBezTo>
                    <a:pt x="10634" y="6821"/>
                    <a:pt x="10634" y="6821"/>
                    <a:pt x="10634" y="6821"/>
                  </a:cubicBezTo>
                  <a:cubicBezTo>
                    <a:pt x="12960" y="4168"/>
                    <a:pt x="12960" y="4168"/>
                    <a:pt x="12960" y="4168"/>
                  </a:cubicBezTo>
                  <a:cubicBezTo>
                    <a:pt x="13625" y="3411"/>
                    <a:pt x="14289" y="3032"/>
                    <a:pt x="15618" y="3032"/>
                  </a:cubicBezTo>
                  <a:cubicBezTo>
                    <a:pt x="17280" y="3032"/>
                    <a:pt x="18942" y="4926"/>
                    <a:pt x="18942" y="6821"/>
                  </a:cubicBezTo>
                  <a:cubicBezTo>
                    <a:pt x="18942" y="7958"/>
                    <a:pt x="18609" y="9095"/>
                    <a:pt x="17945" y="9853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54" name="Shape"/>
            <p:cNvSpPr/>
            <p:nvPr/>
          </p:nvSpPr>
          <p:spPr>
            <a:xfrm>
              <a:off x="5629632" y="6718027"/>
              <a:ext cx="247079" cy="181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900" y="3677"/>
                  </a:moveTo>
                  <a:cubicBezTo>
                    <a:pt x="18900" y="0"/>
                    <a:pt x="18900" y="0"/>
                    <a:pt x="1890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9762"/>
                    <a:pt x="0" y="19762"/>
                    <a:pt x="0" y="19762"/>
                  </a:cubicBezTo>
                  <a:cubicBezTo>
                    <a:pt x="0" y="21140"/>
                    <a:pt x="675" y="21600"/>
                    <a:pt x="1350" y="21600"/>
                  </a:cubicBezTo>
                  <a:cubicBezTo>
                    <a:pt x="19575" y="21600"/>
                    <a:pt x="19575" y="21600"/>
                    <a:pt x="19575" y="21600"/>
                  </a:cubicBezTo>
                  <a:cubicBezTo>
                    <a:pt x="20588" y="21600"/>
                    <a:pt x="21600" y="20681"/>
                    <a:pt x="21600" y="18843"/>
                  </a:cubicBezTo>
                  <a:cubicBezTo>
                    <a:pt x="21600" y="3677"/>
                    <a:pt x="21600" y="3677"/>
                    <a:pt x="21600" y="3677"/>
                  </a:cubicBezTo>
                  <a:lnTo>
                    <a:pt x="18900" y="3677"/>
                  </a:lnTo>
                  <a:close/>
                  <a:moveTo>
                    <a:pt x="17550" y="19762"/>
                  </a:moveTo>
                  <a:cubicBezTo>
                    <a:pt x="1350" y="19762"/>
                    <a:pt x="1350" y="19762"/>
                    <a:pt x="1350" y="19762"/>
                  </a:cubicBezTo>
                  <a:cubicBezTo>
                    <a:pt x="1350" y="1838"/>
                    <a:pt x="1350" y="1838"/>
                    <a:pt x="1350" y="1838"/>
                  </a:cubicBezTo>
                  <a:cubicBezTo>
                    <a:pt x="17550" y="1838"/>
                    <a:pt x="17550" y="1838"/>
                    <a:pt x="17550" y="1838"/>
                  </a:cubicBezTo>
                  <a:lnTo>
                    <a:pt x="17550" y="19762"/>
                  </a:lnTo>
                  <a:close/>
                  <a:moveTo>
                    <a:pt x="2700" y="5515"/>
                  </a:moveTo>
                  <a:cubicBezTo>
                    <a:pt x="16200" y="5515"/>
                    <a:pt x="16200" y="5515"/>
                    <a:pt x="16200" y="5515"/>
                  </a:cubicBezTo>
                  <a:cubicBezTo>
                    <a:pt x="16200" y="7353"/>
                    <a:pt x="16200" y="7353"/>
                    <a:pt x="16200" y="7353"/>
                  </a:cubicBezTo>
                  <a:cubicBezTo>
                    <a:pt x="2700" y="7353"/>
                    <a:pt x="2700" y="7353"/>
                    <a:pt x="2700" y="7353"/>
                  </a:cubicBezTo>
                  <a:lnTo>
                    <a:pt x="2700" y="5515"/>
                  </a:lnTo>
                  <a:close/>
                  <a:moveTo>
                    <a:pt x="10800" y="9191"/>
                  </a:moveTo>
                  <a:cubicBezTo>
                    <a:pt x="16200" y="9191"/>
                    <a:pt x="16200" y="9191"/>
                    <a:pt x="16200" y="9191"/>
                  </a:cubicBezTo>
                  <a:cubicBezTo>
                    <a:pt x="16200" y="11030"/>
                    <a:pt x="16200" y="11030"/>
                    <a:pt x="16200" y="11030"/>
                  </a:cubicBezTo>
                  <a:cubicBezTo>
                    <a:pt x="10800" y="11030"/>
                    <a:pt x="10800" y="11030"/>
                    <a:pt x="10800" y="11030"/>
                  </a:cubicBezTo>
                  <a:lnTo>
                    <a:pt x="10800" y="9191"/>
                  </a:lnTo>
                  <a:close/>
                  <a:moveTo>
                    <a:pt x="10800" y="12868"/>
                  </a:moveTo>
                  <a:cubicBezTo>
                    <a:pt x="16200" y="12868"/>
                    <a:pt x="16200" y="12868"/>
                    <a:pt x="16200" y="12868"/>
                  </a:cubicBezTo>
                  <a:cubicBezTo>
                    <a:pt x="16200" y="14706"/>
                    <a:pt x="16200" y="14706"/>
                    <a:pt x="16200" y="14706"/>
                  </a:cubicBezTo>
                  <a:cubicBezTo>
                    <a:pt x="10800" y="14706"/>
                    <a:pt x="10800" y="14706"/>
                    <a:pt x="10800" y="14706"/>
                  </a:cubicBezTo>
                  <a:lnTo>
                    <a:pt x="10800" y="12868"/>
                  </a:lnTo>
                  <a:close/>
                  <a:moveTo>
                    <a:pt x="10800" y="16545"/>
                  </a:moveTo>
                  <a:cubicBezTo>
                    <a:pt x="14850" y="16545"/>
                    <a:pt x="14850" y="16545"/>
                    <a:pt x="14850" y="16545"/>
                  </a:cubicBezTo>
                  <a:cubicBezTo>
                    <a:pt x="14850" y="18383"/>
                    <a:pt x="14850" y="18383"/>
                    <a:pt x="14850" y="18383"/>
                  </a:cubicBezTo>
                  <a:cubicBezTo>
                    <a:pt x="10800" y="18383"/>
                    <a:pt x="10800" y="18383"/>
                    <a:pt x="10800" y="18383"/>
                  </a:cubicBezTo>
                  <a:lnTo>
                    <a:pt x="10800" y="16545"/>
                  </a:lnTo>
                  <a:close/>
                  <a:moveTo>
                    <a:pt x="2700" y="9191"/>
                  </a:moveTo>
                  <a:cubicBezTo>
                    <a:pt x="9450" y="9191"/>
                    <a:pt x="9450" y="9191"/>
                    <a:pt x="9450" y="9191"/>
                  </a:cubicBezTo>
                  <a:cubicBezTo>
                    <a:pt x="9450" y="18383"/>
                    <a:pt x="9450" y="18383"/>
                    <a:pt x="9450" y="18383"/>
                  </a:cubicBezTo>
                  <a:cubicBezTo>
                    <a:pt x="2700" y="18383"/>
                    <a:pt x="2700" y="18383"/>
                    <a:pt x="2700" y="18383"/>
                  </a:cubicBezTo>
                  <a:lnTo>
                    <a:pt x="2700" y="9191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55" name="Shape"/>
            <p:cNvSpPr/>
            <p:nvPr/>
          </p:nvSpPr>
          <p:spPr>
            <a:xfrm>
              <a:off x="6233254" y="7912760"/>
              <a:ext cx="181400" cy="1845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762" y="13050"/>
                  </a:moveTo>
                  <a:cubicBezTo>
                    <a:pt x="18843" y="10800"/>
                    <a:pt x="19302" y="8550"/>
                    <a:pt x="21600" y="7200"/>
                  </a:cubicBezTo>
                  <a:cubicBezTo>
                    <a:pt x="19302" y="3600"/>
                    <a:pt x="19302" y="3600"/>
                    <a:pt x="19302" y="3600"/>
                  </a:cubicBezTo>
                  <a:cubicBezTo>
                    <a:pt x="18843" y="4050"/>
                    <a:pt x="17923" y="4050"/>
                    <a:pt x="17004" y="4050"/>
                  </a:cubicBezTo>
                  <a:cubicBezTo>
                    <a:pt x="14706" y="4050"/>
                    <a:pt x="12868" y="2250"/>
                    <a:pt x="12868" y="0"/>
                  </a:cubicBezTo>
                  <a:cubicBezTo>
                    <a:pt x="8732" y="0"/>
                    <a:pt x="8732" y="0"/>
                    <a:pt x="8732" y="0"/>
                  </a:cubicBezTo>
                  <a:cubicBezTo>
                    <a:pt x="8732" y="450"/>
                    <a:pt x="8272" y="1350"/>
                    <a:pt x="8272" y="2250"/>
                  </a:cubicBezTo>
                  <a:cubicBezTo>
                    <a:pt x="6894" y="4050"/>
                    <a:pt x="4136" y="4500"/>
                    <a:pt x="2298" y="3600"/>
                  </a:cubicBezTo>
                  <a:cubicBezTo>
                    <a:pt x="0" y="7200"/>
                    <a:pt x="0" y="7200"/>
                    <a:pt x="0" y="7200"/>
                  </a:cubicBezTo>
                  <a:cubicBezTo>
                    <a:pt x="919" y="7650"/>
                    <a:pt x="1379" y="8100"/>
                    <a:pt x="1838" y="8550"/>
                  </a:cubicBezTo>
                  <a:cubicBezTo>
                    <a:pt x="2757" y="10800"/>
                    <a:pt x="2298" y="13050"/>
                    <a:pt x="0" y="14400"/>
                  </a:cubicBezTo>
                  <a:cubicBezTo>
                    <a:pt x="2298" y="18000"/>
                    <a:pt x="2298" y="18000"/>
                    <a:pt x="2298" y="18000"/>
                  </a:cubicBezTo>
                  <a:cubicBezTo>
                    <a:pt x="2757" y="17550"/>
                    <a:pt x="3677" y="17550"/>
                    <a:pt x="4596" y="17550"/>
                  </a:cubicBezTo>
                  <a:cubicBezTo>
                    <a:pt x="6894" y="17550"/>
                    <a:pt x="8732" y="19350"/>
                    <a:pt x="8732" y="21600"/>
                  </a:cubicBezTo>
                  <a:cubicBezTo>
                    <a:pt x="12868" y="21600"/>
                    <a:pt x="12868" y="21600"/>
                    <a:pt x="12868" y="21600"/>
                  </a:cubicBezTo>
                  <a:cubicBezTo>
                    <a:pt x="12868" y="21150"/>
                    <a:pt x="13328" y="20250"/>
                    <a:pt x="13328" y="19800"/>
                  </a:cubicBezTo>
                  <a:cubicBezTo>
                    <a:pt x="14706" y="17550"/>
                    <a:pt x="17464" y="17100"/>
                    <a:pt x="19302" y="18000"/>
                  </a:cubicBezTo>
                  <a:cubicBezTo>
                    <a:pt x="21600" y="14400"/>
                    <a:pt x="21600" y="14400"/>
                    <a:pt x="21600" y="14400"/>
                  </a:cubicBezTo>
                  <a:cubicBezTo>
                    <a:pt x="20681" y="13950"/>
                    <a:pt x="20221" y="13500"/>
                    <a:pt x="19762" y="13050"/>
                  </a:cubicBezTo>
                  <a:close/>
                  <a:moveTo>
                    <a:pt x="10570" y="15300"/>
                  </a:moveTo>
                  <a:cubicBezTo>
                    <a:pt x="8272" y="15300"/>
                    <a:pt x="6434" y="13050"/>
                    <a:pt x="6434" y="10800"/>
                  </a:cubicBezTo>
                  <a:cubicBezTo>
                    <a:pt x="6434" y="8550"/>
                    <a:pt x="8272" y="6300"/>
                    <a:pt x="10570" y="6300"/>
                  </a:cubicBezTo>
                  <a:cubicBezTo>
                    <a:pt x="13328" y="6300"/>
                    <a:pt x="15166" y="8550"/>
                    <a:pt x="15166" y="10800"/>
                  </a:cubicBezTo>
                  <a:cubicBezTo>
                    <a:pt x="15166" y="13050"/>
                    <a:pt x="13328" y="15300"/>
                    <a:pt x="10570" y="1530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56" name="Shape"/>
            <p:cNvSpPr/>
            <p:nvPr/>
          </p:nvSpPr>
          <p:spPr>
            <a:xfrm>
              <a:off x="5226175" y="7859591"/>
              <a:ext cx="300248" cy="3002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475" y="0"/>
                  </a:moveTo>
                  <a:lnTo>
                    <a:pt x="9450" y="2250"/>
                  </a:lnTo>
                  <a:lnTo>
                    <a:pt x="11475" y="4050"/>
                  </a:lnTo>
                  <a:lnTo>
                    <a:pt x="6750" y="9450"/>
                  </a:lnTo>
                  <a:lnTo>
                    <a:pt x="2025" y="9450"/>
                  </a:lnTo>
                  <a:lnTo>
                    <a:pt x="5625" y="13275"/>
                  </a:lnTo>
                  <a:lnTo>
                    <a:pt x="0" y="20700"/>
                  </a:lnTo>
                  <a:lnTo>
                    <a:pt x="0" y="21600"/>
                  </a:lnTo>
                  <a:lnTo>
                    <a:pt x="900" y="21600"/>
                  </a:lnTo>
                  <a:lnTo>
                    <a:pt x="8325" y="15750"/>
                  </a:lnTo>
                  <a:lnTo>
                    <a:pt x="12150" y="19575"/>
                  </a:lnTo>
                  <a:lnTo>
                    <a:pt x="12150" y="14850"/>
                  </a:lnTo>
                  <a:lnTo>
                    <a:pt x="17550" y="10125"/>
                  </a:lnTo>
                  <a:lnTo>
                    <a:pt x="19350" y="12150"/>
                  </a:lnTo>
                  <a:lnTo>
                    <a:pt x="21600" y="10125"/>
                  </a:lnTo>
                  <a:lnTo>
                    <a:pt x="11475" y="0"/>
                  </a:lnTo>
                  <a:close/>
                  <a:moveTo>
                    <a:pt x="9450" y="11475"/>
                  </a:moveTo>
                  <a:lnTo>
                    <a:pt x="8100" y="10125"/>
                  </a:lnTo>
                  <a:lnTo>
                    <a:pt x="12825" y="5400"/>
                  </a:lnTo>
                  <a:lnTo>
                    <a:pt x="14175" y="6975"/>
                  </a:lnTo>
                  <a:lnTo>
                    <a:pt x="9450" y="11475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57" name="Shape"/>
            <p:cNvSpPr/>
            <p:nvPr/>
          </p:nvSpPr>
          <p:spPr>
            <a:xfrm>
              <a:off x="5204282" y="7171525"/>
              <a:ext cx="218931" cy="218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989"/>
                  </a:moveTo>
                  <a:cubicBezTo>
                    <a:pt x="21600" y="17053"/>
                    <a:pt x="16674" y="21600"/>
                    <a:pt x="10611" y="21600"/>
                  </a:cubicBezTo>
                  <a:cubicBezTo>
                    <a:pt x="4926" y="21600"/>
                    <a:pt x="0" y="17053"/>
                    <a:pt x="0" y="10989"/>
                  </a:cubicBezTo>
                  <a:cubicBezTo>
                    <a:pt x="0" y="4926"/>
                    <a:pt x="4926" y="0"/>
                    <a:pt x="10611" y="0"/>
                  </a:cubicBezTo>
                  <a:cubicBezTo>
                    <a:pt x="16674" y="0"/>
                    <a:pt x="21600" y="4926"/>
                    <a:pt x="21600" y="10989"/>
                  </a:cubicBezTo>
                  <a:close/>
                  <a:moveTo>
                    <a:pt x="1895" y="10989"/>
                  </a:moveTo>
                  <a:cubicBezTo>
                    <a:pt x="1895" y="15916"/>
                    <a:pt x="6063" y="19705"/>
                    <a:pt x="10611" y="19705"/>
                  </a:cubicBezTo>
                  <a:cubicBezTo>
                    <a:pt x="15537" y="19705"/>
                    <a:pt x="19705" y="15916"/>
                    <a:pt x="19705" y="10989"/>
                  </a:cubicBezTo>
                  <a:cubicBezTo>
                    <a:pt x="19705" y="6063"/>
                    <a:pt x="15537" y="1895"/>
                    <a:pt x="10611" y="1895"/>
                  </a:cubicBezTo>
                  <a:cubicBezTo>
                    <a:pt x="6063" y="1895"/>
                    <a:pt x="1895" y="6063"/>
                    <a:pt x="1895" y="10989"/>
                  </a:cubicBezTo>
                  <a:close/>
                  <a:moveTo>
                    <a:pt x="11747" y="4547"/>
                  </a:moveTo>
                  <a:cubicBezTo>
                    <a:pt x="17053" y="9853"/>
                    <a:pt x="17053" y="9853"/>
                    <a:pt x="17053" y="9853"/>
                  </a:cubicBezTo>
                  <a:cubicBezTo>
                    <a:pt x="17811" y="10611"/>
                    <a:pt x="17811" y="11368"/>
                    <a:pt x="17053" y="11747"/>
                  </a:cubicBezTo>
                  <a:cubicBezTo>
                    <a:pt x="16674" y="12505"/>
                    <a:pt x="15916" y="12505"/>
                    <a:pt x="15158" y="11747"/>
                  </a:cubicBezTo>
                  <a:cubicBezTo>
                    <a:pt x="12126" y="8716"/>
                    <a:pt x="12126" y="8716"/>
                    <a:pt x="12126" y="8716"/>
                  </a:cubicBezTo>
                  <a:cubicBezTo>
                    <a:pt x="12126" y="16295"/>
                    <a:pt x="12126" y="16295"/>
                    <a:pt x="12126" y="16295"/>
                  </a:cubicBezTo>
                  <a:cubicBezTo>
                    <a:pt x="12126" y="17053"/>
                    <a:pt x="11368" y="17811"/>
                    <a:pt x="10611" y="17811"/>
                  </a:cubicBezTo>
                  <a:cubicBezTo>
                    <a:pt x="9853" y="17811"/>
                    <a:pt x="9474" y="17053"/>
                    <a:pt x="9474" y="16295"/>
                  </a:cubicBezTo>
                  <a:cubicBezTo>
                    <a:pt x="9474" y="8716"/>
                    <a:pt x="9474" y="8716"/>
                    <a:pt x="9474" y="8716"/>
                  </a:cubicBezTo>
                  <a:cubicBezTo>
                    <a:pt x="6442" y="11747"/>
                    <a:pt x="6442" y="11747"/>
                    <a:pt x="6442" y="11747"/>
                  </a:cubicBezTo>
                  <a:cubicBezTo>
                    <a:pt x="5684" y="12505"/>
                    <a:pt x="4926" y="12505"/>
                    <a:pt x="4547" y="11747"/>
                  </a:cubicBezTo>
                  <a:cubicBezTo>
                    <a:pt x="4168" y="11747"/>
                    <a:pt x="4168" y="11368"/>
                    <a:pt x="4168" y="10989"/>
                  </a:cubicBezTo>
                  <a:cubicBezTo>
                    <a:pt x="4168" y="10611"/>
                    <a:pt x="4168" y="10232"/>
                    <a:pt x="4547" y="9853"/>
                  </a:cubicBezTo>
                  <a:cubicBezTo>
                    <a:pt x="9853" y="4547"/>
                    <a:pt x="9853" y="4547"/>
                    <a:pt x="9853" y="4547"/>
                  </a:cubicBezTo>
                  <a:cubicBezTo>
                    <a:pt x="10232" y="4168"/>
                    <a:pt x="11368" y="4168"/>
                    <a:pt x="11747" y="4547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58" name="Shape"/>
            <p:cNvSpPr/>
            <p:nvPr/>
          </p:nvSpPr>
          <p:spPr>
            <a:xfrm>
              <a:off x="6630455" y="3574816"/>
              <a:ext cx="293993" cy="2939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953" y="0"/>
                  </a:moveTo>
                  <a:cubicBezTo>
                    <a:pt x="3647" y="0"/>
                    <a:pt x="3647" y="0"/>
                    <a:pt x="3647" y="0"/>
                  </a:cubicBezTo>
                  <a:cubicBezTo>
                    <a:pt x="1683" y="0"/>
                    <a:pt x="0" y="1683"/>
                    <a:pt x="0" y="3647"/>
                  </a:cubicBezTo>
                  <a:cubicBezTo>
                    <a:pt x="0" y="17953"/>
                    <a:pt x="0" y="17953"/>
                    <a:pt x="0" y="17953"/>
                  </a:cubicBezTo>
                  <a:cubicBezTo>
                    <a:pt x="281" y="19917"/>
                    <a:pt x="1683" y="21600"/>
                    <a:pt x="3647" y="21600"/>
                  </a:cubicBezTo>
                  <a:cubicBezTo>
                    <a:pt x="17953" y="21319"/>
                    <a:pt x="17953" y="21319"/>
                    <a:pt x="17953" y="21319"/>
                  </a:cubicBezTo>
                  <a:cubicBezTo>
                    <a:pt x="19917" y="21319"/>
                    <a:pt x="21600" y="19917"/>
                    <a:pt x="21600" y="17953"/>
                  </a:cubicBezTo>
                  <a:cubicBezTo>
                    <a:pt x="21600" y="3366"/>
                    <a:pt x="21600" y="3366"/>
                    <a:pt x="21600" y="3366"/>
                  </a:cubicBezTo>
                  <a:cubicBezTo>
                    <a:pt x="21600" y="1403"/>
                    <a:pt x="19917" y="0"/>
                    <a:pt x="17953" y="0"/>
                  </a:cubicBezTo>
                  <a:close/>
                  <a:moveTo>
                    <a:pt x="7013" y="9538"/>
                  </a:moveTo>
                  <a:cubicBezTo>
                    <a:pt x="14587" y="9257"/>
                    <a:pt x="14587" y="9257"/>
                    <a:pt x="14587" y="9257"/>
                  </a:cubicBezTo>
                  <a:cubicBezTo>
                    <a:pt x="14868" y="9818"/>
                    <a:pt x="14868" y="10099"/>
                    <a:pt x="14868" y="10660"/>
                  </a:cubicBezTo>
                  <a:cubicBezTo>
                    <a:pt x="14868" y="12904"/>
                    <a:pt x="13184" y="14868"/>
                    <a:pt x="10940" y="14868"/>
                  </a:cubicBezTo>
                  <a:cubicBezTo>
                    <a:pt x="8696" y="14868"/>
                    <a:pt x="6732" y="12904"/>
                    <a:pt x="6732" y="10660"/>
                  </a:cubicBezTo>
                  <a:cubicBezTo>
                    <a:pt x="6732" y="10379"/>
                    <a:pt x="6732" y="9818"/>
                    <a:pt x="7013" y="9538"/>
                  </a:cubicBezTo>
                  <a:close/>
                  <a:moveTo>
                    <a:pt x="18795" y="9257"/>
                  </a:moveTo>
                  <a:cubicBezTo>
                    <a:pt x="18795" y="14587"/>
                    <a:pt x="18795" y="14587"/>
                    <a:pt x="18795" y="14587"/>
                  </a:cubicBezTo>
                  <a:cubicBezTo>
                    <a:pt x="18795" y="17392"/>
                    <a:pt x="18795" y="17392"/>
                    <a:pt x="18795" y="17392"/>
                  </a:cubicBezTo>
                  <a:cubicBezTo>
                    <a:pt x="18795" y="18234"/>
                    <a:pt x="18234" y="18795"/>
                    <a:pt x="17673" y="18795"/>
                  </a:cubicBezTo>
                  <a:cubicBezTo>
                    <a:pt x="4208" y="18795"/>
                    <a:pt x="4208" y="18795"/>
                    <a:pt x="4208" y="18795"/>
                  </a:cubicBezTo>
                  <a:cubicBezTo>
                    <a:pt x="3366" y="18795"/>
                    <a:pt x="2805" y="18234"/>
                    <a:pt x="2805" y="17392"/>
                  </a:cubicBezTo>
                  <a:cubicBezTo>
                    <a:pt x="2805" y="14868"/>
                    <a:pt x="2805" y="14868"/>
                    <a:pt x="2805" y="14868"/>
                  </a:cubicBezTo>
                  <a:cubicBezTo>
                    <a:pt x="2805" y="9538"/>
                    <a:pt x="2805" y="9538"/>
                    <a:pt x="2805" y="9538"/>
                  </a:cubicBezTo>
                  <a:cubicBezTo>
                    <a:pt x="2805" y="9538"/>
                    <a:pt x="2805" y="9538"/>
                    <a:pt x="2805" y="9538"/>
                  </a:cubicBezTo>
                  <a:cubicBezTo>
                    <a:pt x="4769" y="9538"/>
                    <a:pt x="4769" y="9538"/>
                    <a:pt x="4769" y="9538"/>
                  </a:cubicBezTo>
                  <a:cubicBezTo>
                    <a:pt x="4769" y="9818"/>
                    <a:pt x="4769" y="10379"/>
                    <a:pt x="4769" y="10660"/>
                  </a:cubicBezTo>
                  <a:cubicBezTo>
                    <a:pt x="4769" y="14026"/>
                    <a:pt x="7574" y="16831"/>
                    <a:pt x="10940" y="16831"/>
                  </a:cubicBezTo>
                  <a:cubicBezTo>
                    <a:pt x="14306" y="16831"/>
                    <a:pt x="16831" y="14026"/>
                    <a:pt x="16831" y="10660"/>
                  </a:cubicBezTo>
                  <a:cubicBezTo>
                    <a:pt x="16831" y="10099"/>
                    <a:pt x="16831" y="9818"/>
                    <a:pt x="16831" y="9257"/>
                  </a:cubicBezTo>
                  <a:cubicBezTo>
                    <a:pt x="18795" y="9257"/>
                    <a:pt x="18795" y="9257"/>
                    <a:pt x="18795" y="9257"/>
                  </a:cubicBezTo>
                  <a:close/>
                  <a:moveTo>
                    <a:pt x="18795" y="4769"/>
                  </a:moveTo>
                  <a:cubicBezTo>
                    <a:pt x="18795" y="5049"/>
                    <a:pt x="18514" y="5330"/>
                    <a:pt x="18234" y="5330"/>
                  </a:cubicBezTo>
                  <a:cubicBezTo>
                    <a:pt x="16831" y="5330"/>
                    <a:pt x="16831" y="5330"/>
                    <a:pt x="16831" y="5330"/>
                  </a:cubicBezTo>
                  <a:cubicBezTo>
                    <a:pt x="16551" y="5330"/>
                    <a:pt x="16270" y="5049"/>
                    <a:pt x="16270" y="4769"/>
                  </a:cubicBezTo>
                  <a:cubicBezTo>
                    <a:pt x="16270" y="3366"/>
                    <a:pt x="16270" y="3366"/>
                    <a:pt x="16270" y="3366"/>
                  </a:cubicBezTo>
                  <a:cubicBezTo>
                    <a:pt x="16270" y="2805"/>
                    <a:pt x="16551" y="2525"/>
                    <a:pt x="16831" y="2525"/>
                  </a:cubicBezTo>
                  <a:cubicBezTo>
                    <a:pt x="18234" y="2525"/>
                    <a:pt x="18234" y="2525"/>
                    <a:pt x="18234" y="2525"/>
                  </a:cubicBezTo>
                  <a:cubicBezTo>
                    <a:pt x="18514" y="2525"/>
                    <a:pt x="18795" y="2805"/>
                    <a:pt x="18795" y="3366"/>
                  </a:cubicBezTo>
                  <a:lnTo>
                    <a:pt x="18795" y="4769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59" name="Shape"/>
            <p:cNvSpPr/>
            <p:nvPr/>
          </p:nvSpPr>
          <p:spPr>
            <a:xfrm>
              <a:off x="6073747" y="4012676"/>
              <a:ext cx="303376" cy="2251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80" y="1098"/>
                  </a:moveTo>
                  <a:cubicBezTo>
                    <a:pt x="17772" y="366"/>
                    <a:pt x="14491" y="0"/>
                    <a:pt x="10937" y="0"/>
                  </a:cubicBezTo>
                  <a:cubicBezTo>
                    <a:pt x="7382" y="0"/>
                    <a:pt x="4101" y="366"/>
                    <a:pt x="1094" y="1098"/>
                  </a:cubicBezTo>
                  <a:cubicBezTo>
                    <a:pt x="547" y="4027"/>
                    <a:pt x="0" y="7322"/>
                    <a:pt x="0" y="10983"/>
                  </a:cubicBezTo>
                  <a:cubicBezTo>
                    <a:pt x="0" y="14278"/>
                    <a:pt x="547" y="17939"/>
                    <a:pt x="1094" y="20868"/>
                  </a:cubicBezTo>
                  <a:cubicBezTo>
                    <a:pt x="4101" y="21600"/>
                    <a:pt x="7382" y="21600"/>
                    <a:pt x="10937" y="21600"/>
                  </a:cubicBezTo>
                  <a:cubicBezTo>
                    <a:pt x="14491" y="21600"/>
                    <a:pt x="17772" y="21600"/>
                    <a:pt x="20780" y="20868"/>
                  </a:cubicBezTo>
                  <a:cubicBezTo>
                    <a:pt x="21327" y="17939"/>
                    <a:pt x="21600" y="14278"/>
                    <a:pt x="21600" y="10983"/>
                  </a:cubicBezTo>
                  <a:cubicBezTo>
                    <a:pt x="21600" y="7322"/>
                    <a:pt x="21327" y="4027"/>
                    <a:pt x="20780" y="1098"/>
                  </a:cubicBezTo>
                  <a:close/>
                  <a:moveTo>
                    <a:pt x="8203" y="16475"/>
                  </a:moveTo>
                  <a:cubicBezTo>
                    <a:pt x="8203" y="5492"/>
                    <a:pt x="8203" y="5492"/>
                    <a:pt x="8203" y="5492"/>
                  </a:cubicBezTo>
                  <a:cubicBezTo>
                    <a:pt x="15038" y="10983"/>
                    <a:pt x="15038" y="10983"/>
                    <a:pt x="15038" y="10983"/>
                  </a:cubicBezTo>
                  <a:lnTo>
                    <a:pt x="8203" y="16475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60" name="Shape"/>
            <p:cNvSpPr/>
            <p:nvPr/>
          </p:nvSpPr>
          <p:spPr>
            <a:xfrm>
              <a:off x="5376298" y="3521647"/>
              <a:ext cx="297121" cy="2376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439"/>
                  </a:moveTo>
                  <a:cubicBezTo>
                    <a:pt x="20758" y="2787"/>
                    <a:pt x="19917" y="3135"/>
                    <a:pt x="19075" y="3135"/>
                  </a:cubicBezTo>
                  <a:cubicBezTo>
                    <a:pt x="19917" y="2439"/>
                    <a:pt x="20758" y="1394"/>
                    <a:pt x="21039" y="348"/>
                  </a:cubicBezTo>
                  <a:cubicBezTo>
                    <a:pt x="20197" y="697"/>
                    <a:pt x="19075" y="1394"/>
                    <a:pt x="18234" y="1394"/>
                  </a:cubicBezTo>
                  <a:cubicBezTo>
                    <a:pt x="17392" y="348"/>
                    <a:pt x="16270" y="0"/>
                    <a:pt x="14868" y="0"/>
                  </a:cubicBezTo>
                  <a:cubicBezTo>
                    <a:pt x="12623" y="0"/>
                    <a:pt x="10660" y="2439"/>
                    <a:pt x="10660" y="5226"/>
                  </a:cubicBezTo>
                  <a:cubicBezTo>
                    <a:pt x="10660" y="5923"/>
                    <a:pt x="10660" y="6271"/>
                    <a:pt x="10660" y="6619"/>
                  </a:cubicBezTo>
                  <a:cubicBezTo>
                    <a:pt x="7013" y="6271"/>
                    <a:pt x="3647" y="4181"/>
                    <a:pt x="1683" y="697"/>
                  </a:cubicBezTo>
                  <a:cubicBezTo>
                    <a:pt x="1122" y="1742"/>
                    <a:pt x="842" y="2439"/>
                    <a:pt x="842" y="3484"/>
                  </a:cubicBezTo>
                  <a:cubicBezTo>
                    <a:pt x="842" y="5574"/>
                    <a:pt x="1683" y="7316"/>
                    <a:pt x="2805" y="8013"/>
                  </a:cubicBezTo>
                  <a:cubicBezTo>
                    <a:pt x="2244" y="8013"/>
                    <a:pt x="1403" y="8013"/>
                    <a:pt x="842" y="7316"/>
                  </a:cubicBezTo>
                  <a:cubicBezTo>
                    <a:pt x="842" y="7665"/>
                    <a:pt x="842" y="7665"/>
                    <a:pt x="842" y="7665"/>
                  </a:cubicBezTo>
                  <a:cubicBezTo>
                    <a:pt x="842" y="10103"/>
                    <a:pt x="2525" y="12542"/>
                    <a:pt x="4488" y="12890"/>
                  </a:cubicBezTo>
                  <a:cubicBezTo>
                    <a:pt x="4208" y="12890"/>
                    <a:pt x="3647" y="13239"/>
                    <a:pt x="3366" y="13239"/>
                  </a:cubicBezTo>
                  <a:cubicBezTo>
                    <a:pt x="3086" y="13239"/>
                    <a:pt x="2805" y="13239"/>
                    <a:pt x="2525" y="12890"/>
                  </a:cubicBezTo>
                  <a:cubicBezTo>
                    <a:pt x="3086" y="15329"/>
                    <a:pt x="4769" y="16723"/>
                    <a:pt x="6732" y="16723"/>
                  </a:cubicBezTo>
                  <a:cubicBezTo>
                    <a:pt x="5049" y="18465"/>
                    <a:pt x="3086" y="19161"/>
                    <a:pt x="1122" y="19161"/>
                  </a:cubicBezTo>
                  <a:cubicBezTo>
                    <a:pt x="842" y="19161"/>
                    <a:pt x="281" y="19161"/>
                    <a:pt x="0" y="19161"/>
                  </a:cubicBezTo>
                  <a:cubicBezTo>
                    <a:pt x="1964" y="20555"/>
                    <a:pt x="4208" y="21600"/>
                    <a:pt x="6732" y="21600"/>
                  </a:cubicBezTo>
                  <a:cubicBezTo>
                    <a:pt x="14868" y="21600"/>
                    <a:pt x="19356" y="13239"/>
                    <a:pt x="19356" y="5923"/>
                  </a:cubicBezTo>
                  <a:cubicBezTo>
                    <a:pt x="19356" y="5574"/>
                    <a:pt x="19356" y="5574"/>
                    <a:pt x="19356" y="5226"/>
                  </a:cubicBezTo>
                  <a:cubicBezTo>
                    <a:pt x="20197" y="4529"/>
                    <a:pt x="21039" y="3484"/>
                    <a:pt x="21600" y="2439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61" name="Shape"/>
            <p:cNvSpPr/>
            <p:nvPr/>
          </p:nvSpPr>
          <p:spPr>
            <a:xfrm>
              <a:off x="5764117" y="5188644"/>
              <a:ext cx="262718" cy="2564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765" y="0"/>
                    <a:pt x="0" y="4836"/>
                    <a:pt x="0" y="10961"/>
                  </a:cubicBezTo>
                  <a:cubicBezTo>
                    <a:pt x="0" y="16764"/>
                    <a:pt x="4765" y="21600"/>
                    <a:pt x="10800" y="21600"/>
                  </a:cubicBezTo>
                  <a:cubicBezTo>
                    <a:pt x="16835" y="21600"/>
                    <a:pt x="21600" y="16764"/>
                    <a:pt x="21600" y="10961"/>
                  </a:cubicBezTo>
                  <a:cubicBezTo>
                    <a:pt x="21600" y="4836"/>
                    <a:pt x="16835" y="0"/>
                    <a:pt x="10800" y="0"/>
                  </a:cubicBezTo>
                  <a:close/>
                  <a:moveTo>
                    <a:pt x="10800" y="19666"/>
                  </a:moveTo>
                  <a:cubicBezTo>
                    <a:pt x="6035" y="19666"/>
                    <a:pt x="2224" y="15797"/>
                    <a:pt x="2224" y="10961"/>
                  </a:cubicBezTo>
                  <a:cubicBezTo>
                    <a:pt x="2224" y="5803"/>
                    <a:pt x="6035" y="1934"/>
                    <a:pt x="10800" y="1934"/>
                  </a:cubicBezTo>
                  <a:cubicBezTo>
                    <a:pt x="15565" y="1934"/>
                    <a:pt x="19694" y="5803"/>
                    <a:pt x="19694" y="10961"/>
                  </a:cubicBezTo>
                  <a:cubicBezTo>
                    <a:pt x="19694" y="15797"/>
                    <a:pt x="15565" y="19666"/>
                    <a:pt x="10800" y="19666"/>
                  </a:cubicBezTo>
                  <a:close/>
                  <a:moveTo>
                    <a:pt x="6671" y="6770"/>
                  </a:moveTo>
                  <a:cubicBezTo>
                    <a:pt x="14929" y="6770"/>
                    <a:pt x="14929" y="6770"/>
                    <a:pt x="14929" y="6770"/>
                  </a:cubicBezTo>
                  <a:cubicBezTo>
                    <a:pt x="14929" y="14830"/>
                    <a:pt x="14929" y="14830"/>
                    <a:pt x="14929" y="14830"/>
                  </a:cubicBezTo>
                  <a:cubicBezTo>
                    <a:pt x="6671" y="14830"/>
                    <a:pt x="6671" y="14830"/>
                    <a:pt x="6671" y="14830"/>
                  </a:cubicBezTo>
                  <a:lnTo>
                    <a:pt x="6671" y="677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62" name="Shape"/>
            <p:cNvSpPr/>
            <p:nvPr/>
          </p:nvSpPr>
          <p:spPr>
            <a:xfrm>
              <a:off x="5657780" y="4438026"/>
              <a:ext cx="297121" cy="2971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660" y="0"/>
                  </a:moveTo>
                  <a:cubicBezTo>
                    <a:pt x="4769" y="0"/>
                    <a:pt x="0" y="4769"/>
                    <a:pt x="0" y="10940"/>
                  </a:cubicBezTo>
                  <a:cubicBezTo>
                    <a:pt x="0" y="16831"/>
                    <a:pt x="4769" y="21600"/>
                    <a:pt x="10660" y="21600"/>
                  </a:cubicBezTo>
                  <a:cubicBezTo>
                    <a:pt x="16831" y="21600"/>
                    <a:pt x="21600" y="16831"/>
                    <a:pt x="21600" y="10940"/>
                  </a:cubicBezTo>
                  <a:cubicBezTo>
                    <a:pt x="21600" y="4769"/>
                    <a:pt x="16831" y="0"/>
                    <a:pt x="10660" y="0"/>
                  </a:cubicBezTo>
                  <a:close/>
                  <a:moveTo>
                    <a:pt x="6732" y="10940"/>
                  </a:moveTo>
                  <a:cubicBezTo>
                    <a:pt x="6732" y="8416"/>
                    <a:pt x="8416" y="6732"/>
                    <a:pt x="10660" y="6732"/>
                  </a:cubicBezTo>
                  <a:cubicBezTo>
                    <a:pt x="12904" y="6732"/>
                    <a:pt x="14868" y="8416"/>
                    <a:pt x="14868" y="10940"/>
                  </a:cubicBezTo>
                  <a:cubicBezTo>
                    <a:pt x="14868" y="13184"/>
                    <a:pt x="12904" y="14868"/>
                    <a:pt x="10660" y="14868"/>
                  </a:cubicBezTo>
                  <a:cubicBezTo>
                    <a:pt x="8416" y="14868"/>
                    <a:pt x="6732" y="13184"/>
                    <a:pt x="6732" y="10940"/>
                  </a:cubicBezTo>
                  <a:close/>
                  <a:moveTo>
                    <a:pt x="19636" y="14587"/>
                  </a:moveTo>
                  <a:cubicBezTo>
                    <a:pt x="19636" y="14587"/>
                    <a:pt x="19636" y="14587"/>
                    <a:pt x="19636" y="14587"/>
                  </a:cubicBezTo>
                  <a:cubicBezTo>
                    <a:pt x="15709" y="12904"/>
                    <a:pt x="15709" y="12904"/>
                    <a:pt x="15709" y="12904"/>
                  </a:cubicBezTo>
                  <a:cubicBezTo>
                    <a:pt x="15990" y="12343"/>
                    <a:pt x="16270" y="11501"/>
                    <a:pt x="16270" y="10940"/>
                  </a:cubicBezTo>
                  <a:cubicBezTo>
                    <a:pt x="16270" y="10099"/>
                    <a:pt x="15990" y="9257"/>
                    <a:pt x="15709" y="8696"/>
                  </a:cubicBezTo>
                  <a:cubicBezTo>
                    <a:pt x="18514" y="7574"/>
                    <a:pt x="18514" y="7574"/>
                    <a:pt x="18514" y="7574"/>
                  </a:cubicBezTo>
                  <a:cubicBezTo>
                    <a:pt x="19636" y="7294"/>
                    <a:pt x="19636" y="7294"/>
                    <a:pt x="19636" y="7294"/>
                  </a:cubicBezTo>
                  <a:cubicBezTo>
                    <a:pt x="19917" y="8416"/>
                    <a:pt x="20197" y="9538"/>
                    <a:pt x="20197" y="10940"/>
                  </a:cubicBezTo>
                  <a:cubicBezTo>
                    <a:pt x="20197" y="12062"/>
                    <a:pt x="19917" y="13465"/>
                    <a:pt x="19636" y="14587"/>
                  </a:cubicBezTo>
                  <a:close/>
                  <a:moveTo>
                    <a:pt x="14306" y="1964"/>
                  </a:moveTo>
                  <a:cubicBezTo>
                    <a:pt x="14306" y="1964"/>
                    <a:pt x="14306" y="1964"/>
                    <a:pt x="14306" y="1964"/>
                  </a:cubicBezTo>
                  <a:cubicBezTo>
                    <a:pt x="14306" y="1964"/>
                    <a:pt x="14306" y="1964"/>
                    <a:pt x="14306" y="1964"/>
                  </a:cubicBezTo>
                  <a:cubicBezTo>
                    <a:pt x="12904" y="5891"/>
                    <a:pt x="12904" y="5891"/>
                    <a:pt x="12904" y="5891"/>
                  </a:cubicBezTo>
                  <a:cubicBezTo>
                    <a:pt x="12062" y="5610"/>
                    <a:pt x="11501" y="5330"/>
                    <a:pt x="10660" y="5330"/>
                  </a:cubicBezTo>
                  <a:cubicBezTo>
                    <a:pt x="10099" y="5330"/>
                    <a:pt x="9257" y="5610"/>
                    <a:pt x="8696" y="5891"/>
                  </a:cubicBezTo>
                  <a:cubicBezTo>
                    <a:pt x="7855" y="3927"/>
                    <a:pt x="7855" y="3927"/>
                    <a:pt x="7855" y="3927"/>
                  </a:cubicBezTo>
                  <a:cubicBezTo>
                    <a:pt x="7013" y="1964"/>
                    <a:pt x="7013" y="1964"/>
                    <a:pt x="7013" y="1964"/>
                  </a:cubicBezTo>
                  <a:cubicBezTo>
                    <a:pt x="8135" y="1403"/>
                    <a:pt x="9538" y="1403"/>
                    <a:pt x="10660" y="1403"/>
                  </a:cubicBezTo>
                  <a:cubicBezTo>
                    <a:pt x="12062" y="1403"/>
                    <a:pt x="13184" y="1403"/>
                    <a:pt x="14306" y="1964"/>
                  </a:cubicBezTo>
                  <a:close/>
                  <a:moveTo>
                    <a:pt x="1964" y="7294"/>
                  </a:moveTo>
                  <a:cubicBezTo>
                    <a:pt x="3927" y="7855"/>
                    <a:pt x="3927" y="7855"/>
                    <a:pt x="3927" y="7855"/>
                  </a:cubicBezTo>
                  <a:cubicBezTo>
                    <a:pt x="5610" y="8696"/>
                    <a:pt x="5610" y="8696"/>
                    <a:pt x="5610" y="8696"/>
                  </a:cubicBezTo>
                  <a:cubicBezTo>
                    <a:pt x="5330" y="9257"/>
                    <a:pt x="5330" y="10099"/>
                    <a:pt x="5330" y="10940"/>
                  </a:cubicBezTo>
                  <a:cubicBezTo>
                    <a:pt x="5330" y="11501"/>
                    <a:pt x="5330" y="12343"/>
                    <a:pt x="5610" y="12904"/>
                  </a:cubicBezTo>
                  <a:cubicBezTo>
                    <a:pt x="1964" y="14587"/>
                    <a:pt x="1964" y="14587"/>
                    <a:pt x="1964" y="14587"/>
                  </a:cubicBezTo>
                  <a:cubicBezTo>
                    <a:pt x="1403" y="13465"/>
                    <a:pt x="1122" y="12062"/>
                    <a:pt x="1122" y="10940"/>
                  </a:cubicBezTo>
                  <a:cubicBezTo>
                    <a:pt x="1122" y="9538"/>
                    <a:pt x="1403" y="8416"/>
                    <a:pt x="1964" y="7294"/>
                  </a:cubicBezTo>
                  <a:close/>
                  <a:moveTo>
                    <a:pt x="7013" y="19636"/>
                  </a:moveTo>
                  <a:cubicBezTo>
                    <a:pt x="7574" y="18514"/>
                    <a:pt x="7574" y="18514"/>
                    <a:pt x="7574" y="18514"/>
                  </a:cubicBezTo>
                  <a:cubicBezTo>
                    <a:pt x="8696" y="15709"/>
                    <a:pt x="8696" y="15709"/>
                    <a:pt x="8696" y="15709"/>
                  </a:cubicBezTo>
                  <a:cubicBezTo>
                    <a:pt x="9257" y="15990"/>
                    <a:pt x="10099" y="16270"/>
                    <a:pt x="10660" y="16270"/>
                  </a:cubicBezTo>
                  <a:cubicBezTo>
                    <a:pt x="11501" y="16270"/>
                    <a:pt x="12062" y="15990"/>
                    <a:pt x="12904" y="15709"/>
                  </a:cubicBezTo>
                  <a:cubicBezTo>
                    <a:pt x="14306" y="19636"/>
                    <a:pt x="14306" y="19636"/>
                    <a:pt x="14306" y="19636"/>
                  </a:cubicBezTo>
                  <a:cubicBezTo>
                    <a:pt x="14306" y="19636"/>
                    <a:pt x="14306" y="19636"/>
                    <a:pt x="14306" y="19636"/>
                  </a:cubicBezTo>
                  <a:cubicBezTo>
                    <a:pt x="14306" y="19636"/>
                    <a:pt x="14306" y="19636"/>
                    <a:pt x="14306" y="19636"/>
                  </a:cubicBezTo>
                  <a:cubicBezTo>
                    <a:pt x="13184" y="20197"/>
                    <a:pt x="12062" y="20478"/>
                    <a:pt x="10660" y="20478"/>
                  </a:cubicBezTo>
                  <a:cubicBezTo>
                    <a:pt x="9538" y="20478"/>
                    <a:pt x="8135" y="20197"/>
                    <a:pt x="7013" y="19636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63" name="Shape"/>
            <p:cNvSpPr/>
            <p:nvPr/>
          </p:nvSpPr>
          <p:spPr>
            <a:xfrm>
              <a:off x="5310619" y="5854104"/>
              <a:ext cx="344330" cy="194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4" h="21335" extrusionOk="0">
                  <a:moveTo>
                    <a:pt x="19920" y="19641"/>
                  </a:moveTo>
                  <a:cubicBezTo>
                    <a:pt x="20400" y="15406"/>
                    <a:pt x="20400" y="15406"/>
                    <a:pt x="20400" y="15406"/>
                  </a:cubicBezTo>
                  <a:cubicBezTo>
                    <a:pt x="20640" y="14135"/>
                    <a:pt x="20880" y="12441"/>
                    <a:pt x="20880" y="11170"/>
                  </a:cubicBezTo>
                  <a:cubicBezTo>
                    <a:pt x="21360" y="6935"/>
                    <a:pt x="21360" y="6935"/>
                    <a:pt x="21360" y="6935"/>
                  </a:cubicBezTo>
                  <a:cubicBezTo>
                    <a:pt x="21600" y="6088"/>
                    <a:pt x="21120" y="4817"/>
                    <a:pt x="20640" y="4394"/>
                  </a:cubicBezTo>
                  <a:cubicBezTo>
                    <a:pt x="15360" y="159"/>
                    <a:pt x="15360" y="159"/>
                    <a:pt x="15360" y="159"/>
                  </a:cubicBezTo>
                  <a:cubicBezTo>
                    <a:pt x="14880" y="-265"/>
                    <a:pt x="14160" y="159"/>
                    <a:pt x="13680" y="1429"/>
                  </a:cubicBezTo>
                  <a:cubicBezTo>
                    <a:pt x="12480" y="5241"/>
                    <a:pt x="12480" y="5241"/>
                    <a:pt x="12480" y="5241"/>
                  </a:cubicBezTo>
                  <a:cubicBezTo>
                    <a:pt x="12240" y="5664"/>
                    <a:pt x="12240" y="5664"/>
                    <a:pt x="12240" y="5664"/>
                  </a:cubicBezTo>
                  <a:cubicBezTo>
                    <a:pt x="3600" y="2700"/>
                    <a:pt x="3600" y="2700"/>
                    <a:pt x="3600" y="2700"/>
                  </a:cubicBezTo>
                  <a:cubicBezTo>
                    <a:pt x="0" y="5664"/>
                    <a:pt x="0" y="5664"/>
                    <a:pt x="0" y="5664"/>
                  </a:cubicBezTo>
                  <a:cubicBezTo>
                    <a:pt x="1920" y="10747"/>
                    <a:pt x="1920" y="10747"/>
                    <a:pt x="1920" y="10747"/>
                  </a:cubicBezTo>
                  <a:cubicBezTo>
                    <a:pt x="2880" y="9476"/>
                    <a:pt x="2880" y="9476"/>
                    <a:pt x="2880" y="9476"/>
                  </a:cubicBezTo>
                  <a:cubicBezTo>
                    <a:pt x="4080" y="12864"/>
                    <a:pt x="4080" y="12864"/>
                    <a:pt x="4080" y="12864"/>
                  </a:cubicBezTo>
                  <a:cubicBezTo>
                    <a:pt x="6000" y="10747"/>
                    <a:pt x="6000" y="10747"/>
                    <a:pt x="6000" y="10747"/>
                  </a:cubicBezTo>
                  <a:cubicBezTo>
                    <a:pt x="7200" y="13711"/>
                    <a:pt x="7200" y="13711"/>
                    <a:pt x="7200" y="13711"/>
                  </a:cubicBezTo>
                  <a:cubicBezTo>
                    <a:pt x="9120" y="11594"/>
                    <a:pt x="9120" y="11594"/>
                    <a:pt x="9120" y="11594"/>
                  </a:cubicBezTo>
                  <a:cubicBezTo>
                    <a:pt x="10320" y="14982"/>
                    <a:pt x="10320" y="14982"/>
                    <a:pt x="10320" y="14982"/>
                  </a:cubicBezTo>
                  <a:cubicBezTo>
                    <a:pt x="11280" y="13711"/>
                    <a:pt x="11280" y="13711"/>
                    <a:pt x="11280" y="13711"/>
                  </a:cubicBezTo>
                  <a:cubicBezTo>
                    <a:pt x="11280" y="14135"/>
                    <a:pt x="11280" y="14135"/>
                    <a:pt x="11280" y="14559"/>
                  </a:cubicBezTo>
                  <a:cubicBezTo>
                    <a:pt x="11520" y="19217"/>
                    <a:pt x="11520" y="19217"/>
                    <a:pt x="11520" y="19217"/>
                  </a:cubicBezTo>
                  <a:cubicBezTo>
                    <a:pt x="11760" y="20488"/>
                    <a:pt x="12240" y="21335"/>
                    <a:pt x="12960" y="21335"/>
                  </a:cubicBezTo>
                  <a:cubicBezTo>
                    <a:pt x="18720" y="21335"/>
                    <a:pt x="18720" y="21335"/>
                    <a:pt x="18720" y="21335"/>
                  </a:cubicBezTo>
                  <a:cubicBezTo>
                    <a:pt x="19200" y="21335"/>
                    <a:pt x="19920" y="20488"/>
                    <a:pt x="19920" y="19641"/>
                  </a:cubicBezTo>
                  <a:close/>
                  <a:moveTo>
                    <a:pt x="4080" y="6511"/>
                  </a:moveTo>
                  <a:cubicBezTo>
                    <a:pt x="4320" y="4817"/>
                    <a:pt x="4320" y="4817"/>
                    <a:pt x="4320" y="4817"/>
                  </a:cubicBezTo>
                  <a:cubicBezTo>
                    <a:pt x="11760" y="7359"/>
                    <a:pt x="11760" y="7359"/>
                    <a:pt x="11760" y="7359"/>
                  </a:cubicBezTo>
                  <a:cubicBezTo>
                    <a:pt x="11520" y="9476"/>
                    <a:pt x="11520" y="9476"/>
                    <a:pt x="11520" y="9476"/>
                  </a:cubicBezTo>
                  <a:lnTo>
                    <a:pt x="4080" y="6511"/>
                  </a:lnTo>
                  <a:close/>
                  <a:moveTo>
                    <a:pt x="17520" y="19217"/>
                  </a:moveTo>
                  <a:cubicBezTo>
                    <a:pt x="16560" y="18794"/>
                    <a:pt x="16560" y="18794"/>
                    <a:pt x="16560" y="18794"/>
                  </a:cubicBezTo>
                  <a:cubicBezTo>
                    <a:pt x="16080" y="18794"/>
                    <a:pt x="16080" y="17947"/>
                    <a:pt x="16080" y="17523"/>
                  </a:cubicBezTo>
                  <a:cubicBezTo>
                    <a:pt x="17520" y="6088"/>
                    <a:pt x="17520" y="6088"/>
                    <a:pt x="17520" y="6088"/>
                  </a:cubicBezTo>
                  <a:cubicBezTo>
                    <a:pt x="17520" y="5664"/>
                    <a:pt x="17760" y="5241"/>
                    <a:pt x="18000" y="5241"/>
                  </a:cubicBezTo>
                  <a:cubicBezTo>
                    <a:pt x="19200" y="5664"/>
                    <a:pt x="19200" y="5664"/>
                    <a:pt x="19200" y="5664"/>
                  </a:cubicBezTo>
                  <a:cubicBezTo>
                    <a:pt x="19440" y="5664"/>
                    <a:pt x="19680" y="6511"/>
                    <a:pt x="19680" y="6935"/>
                  </a:cubicBezTo>
                  <a:cubicBezTo>
                    <a:pt x="18240" y="18370"/>
                    <a:pt x="18240" y="18370"/>
                    <a:pt x="18240" y="18370"/>
                  </a:cubicBezTo>
                  <a:cubicBezTo>
                    <a:pt x="18240" y="18794"/>
                    <a:pt x="17760" y="19217"/>
                    <a:pt x="17520" y="19217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64" name="Shape"/>
            <p:cNvSpPr/>
            <p:nvPr/>
          </p:nvSpPr>
          <p:spPr>
            <a:xfrm>
              <a:off x="6198850" y="2943046"/>
              <a:ext cx="250207" cy="2470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634" y="0"/>
                  </a:moveTo>
                  <a:cubicBezTo>
                    <a:pt x="4985" y="0"/>
                    <a:pt x="0" y="4725"/>
                    <a:pt x="0" y="10800"/>
                  </a:cubicBezTo>
                  <a:cubicBezTo>
                    <a:pt x="0" y="16538"/>
                    <a:pt x="4985" y="21600"/>
                    <a:pt x="10634" y="21600"/>
                  </a:cubicBezTo>
                  <a:cubicBezTo>
                    <a:pt x="16615" y="21600"/>
                    <a:pt x="21600" y="16538"/>
                    <a:pt x="21600" y="10800"/>
                  </a:cubicBezTo>
                  <a:cubicBezTo>
                    <a:pt x="21600" y="4725"/>
                    <a:pt x="16615" y="0"/>
                    <a:pt x="10634" y="0"/>
                  </a:cubicBezTo>
                  <a:close/>
                  <a:moveTo>
                    <a:pt x="16948" y="14175"/>
                  </a:moveTo>
                  <a:cubicBezTo>
                    <a:pt x="16948" y="13500"/>
                    <a:pt x="17280" y="12488"/>
                    <a:pt x="17280" y="11475"/>
                  </a:cubicBezTo>
                  <a:cubicBezTo>
                    <a:pt x="19938" y="11475"/>
                    <a:pt x="19938" y="11475"/>
                    <a:pt x="19938" y="11475"/>
                  </a:cubicBezTo>
                  <a:cubicBezTo>
                    <a:pt x="19938" y="12488"/>
                    <a:pt x="19606" y="13500"/>
                    <a:pt x="19274" y="14175"/>
                  </a:cubicBezTo>
                  <a:lnTo>
                    <a:pt x="16948" y="14175"/>
                  </a:lnTo>
                  <a:close/>
                  <a:moveTo>
                    <a:pt x="4652" y="7088"/>
                  </a:moveTo>
                  <a:cubicBezTo>
                    <a:pt x="4652" y="8100"/>
                    <a:pt x="4320" y="8775"/>
                    <a:pt x="4320" y="9788"/>
                  </a:cubicBezTo>
                  <a:cubicBezTo>
                    <a:pt x="1662" y="9788"/>
                    <a:pt x="1662" y="9788"/>
                    <a:pt x="1662" y="9788"/>
                  </a:cubicBezTo>
                  <a:cubicBezTo>
                    <a:pt x="1662" y="8775"/>
                    <a:pt x="1994" y="8100"/>
                    <a:pt x="2326" y="7088"/>
                  </a:cubicBezTo>
                  <a:lnTo>
                    <a:pt x="4652" y="7088"/>
                  </a:lnTo>
                  <a:close/>
                  <a:moveTo>
                    <a:pt x="15286" y="7088"/>
                  </a:moveTo>
                  <a:cubicBezTo>
                    <a:pt x="15618" y="8100"/>
                    <a:pt x="15618" y="8775"/>
                    <a:pt x="15618" y="9788"/>
                  </a:cubicBezTo>
                  <a:cubicBezTo>
                    <a:pt x="11631" y="9788"/>
                    <a:pt x="11631" y="9788"/>
                    <a:pt x="11631" y="9788"/>
                  </a:cubicBezTo>
                  <a:cubicBezTo>
                    <a:pt x="11631" y="7088"/>
                    <a:pt x="11631" y="7088"/>
                    <a:pt x="11631" y="7088"/>
                  </a:cubicBezTo>
                  <a:lnTo>
                    <a:pt x="15286" y="7088"/>
                  </a:lnTo>
                  <a:close/>
                  <a:moveTo>
                    <a:pt x="11631" y="5738"/>
                  </a:moveTo>
                  <a:cubicBezTo>
                    <a:pt x="11631" y="1350"/>
                    <a:pt x="11631" y="1350"/>
                    <a:pt x="11631" y="1350"/>
                  </a:cubicBezTo>
                  <a:cubicBezTo>
                    <a:pt x="11963" y="1350"/>
                    <a:pt x="12295" y="1688"/>
                    <a:pt x="12628" y="2025"/>
                  </a:cubicBezTo>
                  <a:cubicBezTo>
                    <a:pt x="12960" y="2363"/>
                    <a:pt x="13625" y="3038"/>
                    <a:pt x="13957" y="3713"/>
                  </a:cubicBezTo>
                  <a:cubicBezTo>
                    <a:pt x="14289" y="4388"/>
                    <a:pt x="14622" y="5063"/>
                    <a:pt x="14954" y="5738"/>
                  </a:cubicBezTo>
                  <a:cubicBezTo>
                    <a:pt x="11631" y="5738"/>
                    <a:pt x="11631" y="5738"/>
                    <a:pt x="11631" y="5738"/>
                  </a:cubicBezTo>
                  <a:close/>
                  <a:moveTo>
                    <a:pt x="7643" y="3713"/>
                  </a:moveTo>
                  <a:cubicBezTo>
                    <a:pt x="7975" y="3038"/>
                    <a:pt x="8640" y="2363"/>
                    <a:pt x="8972" y="2025"/>
                  </a:cubicBezTo>
                  <a:cubicBezTo>
                    <a:pt x="9305" y="1688"/>
                    <a:pt x="9637" y="1350"/>
                    <a:pt x="9969" y="1350"/>
                  </a:cubicBezTo>
                  <a:cubicBezTo>
                    <a:pt x="9969" y="5738"/>
                    <a:pt x="9969" y="5738"/>
                    <a:pt x="9969" y="5738"/>
                  </a:cubicBezTo>
                  <a:cubicBezTo>
                    <a:pt x="6646" y="5738"/>
                    <a:pt x="6646" y="5738"/>
                    <a:pt x="6646" y="5738"/>
                  </a:cubicBezTo>
                  <a:cubicBezTo>
                    <a:pt x="6978" y="5063"/>
                    <a:pt x="7311" y="4388"/>
                    <a:pt x="7643" y="3713"/>
                  </a:cubicBezTo>
                  <a:close/>
                  <a:moveTo>
                    <a:pt x="9969" y="7088"/>
                  </a:moveTo>
                  <a:cubicBezTo>
                    <a:pt x="9969" y="9788"/>
                    <a:pt x="9969" y="9788"/>
                    <a:pt x="9969" y="9788"/>
                  </a:cubicBezTo>
                  <a:cubicBezTo>
                    <a:pt x="5982" y="9788"/>
                    <a:pt x="5982" y="9788"/>
                    <a:pt x="5982" y="9788"/>
                  </a:cubicBezTo>
                  <a:cubicBezTo>
                    <a:pt x="5982" y="8775"/>
                    <a:pt x="5982" y="8100"/>
                    <a:pt x="6314" y="7088"/>
                  </a:cubicBezTo>
                  <a:lnTo>
                    <a:pt x="9969" y="7088"/>
                  </a:lnTo>
                  <a:close/>
                  <a:moveTo>
                    <a:pt x="2326" y="14175"/>
                  </a:moveTo>
                  <a:cubicBezTo>
                    <a:pt x="1994" y="13500"/>
                    <a:pt x="1662" y="12488"/>
                    <a:pt x="1662" y="11475"/>
                  </a:cubicBezTo>
                  <a:cubicBezTo>
                    <a:pt x="4320" y="11475"/>
                    <a:pt x="4320" y="11475"/>
                    <a:pt x="4320" y="11475"/>
                  </a:cubicBezTo>
                  <a:cubicBezTo>
                    <a:pt x="4320" y="12488"/>
                    <a:pt x="4652" y="13500"/>
                    <a:pt x="4652" y="14175"/>
                  </a:cubicBezTo>
                  <a:lnTo>
                    <a:pt x="2326" y="14175"/>
                  </a:lnTo>
                  <a:close/>
                  <a:moveTo>
                    <a:pt x="5982" y="11475"/>
                  </a:moveTo>
                  <a:cubicBezTo>
                    <a:pt x="9969" y="11475"/>
                    <a:pt x="9969" y="11475"/>
                    <a:pt x="9969" y="11475"/>
                  </a:cubicBezTo>
                  <a:cubicBezTo>
                    <a:pt x="9969" y="14175"/>
                    <a:pt x="9969" y="14175"/>
                    <a:pt x="9969" y="14175"/>
                  </a:cubicBezTo>
                  <a:cubicBezTo>
                    <a:pt x="6314" y="14175"/>
                    <a:pt x="6314" y="14175"/>
                    <a:pt x="6314" y="14175"/>
                  </a:cubicBezTo>
                  <a:cubicBezTo>
                    <a:pt x="5982" y="13500"/>
                    <a:pt x="5982" y="12488"/>
                    <a:pt x="5982" y="11475"/>
                  </a:cubicBezTo>
                  <a:close/>
                  <a:moveTo>
                    <a:pt x="9969" y="15863"/>
                  </a:moveTo>
                  <a:cubicBezTo>
                    <a:pt x="9969" y="19912"/>
                    <a:pt x="9969" y="19912"/>
                    <a:pt x="9969" y="19912"/>
                  </a:cubicBezTo>
                  <a:cubicBezTo>
                    <a:pt x="9637" y="19912"/>
                    <a:pt x="9305" y="19575"/>
                    <a:pt x="8972" y="19575"/>
                  </a:cubicBezTo>
                  <a:cubicBezTo>
                    <a:pt x="8640" y="18900"/>
                    <a:pt x="7975" y="18225"/>
                    <a:pt x="7643" y="17550"/>
                  </a:cubicBezTo>
                  <a:cubicBezTo>
                    <a:pt x="7311" y="16875"/>
                    <a:pt x="6978" y="16538"/>
                    <a:pt x="6646" y="15863"/>
                  </a:cubicBezTo>
                  <a:cubicBezTo>
                    <a:pt x="9969" y="15863"/>
                    <a:pt x="9969" y="15863"/>
                    <a:pt x="9969" y="15863"/>
                  </a:cubicBezTo>
                  <a:close/>
                  <a:moveTo>
                    <a:pt x="13957" y="17550"/>
                  </a:moveTo>
                  <a:cubicBezTo>
                    <a:pt x="13625" y="18225"/>
                    <a:pt x="12960" y="18900"/>
                    <a:pt x="12628" y="19575"/>
                  </a:cubicBezTo>
                  <a:cubicBezTo>
                    <a:pt x="12295" y="19575"/>
                    <a:pt x="11963" y="19912"/>
                    <a:pt x="11631" y="19912"/>
                  </a:cubicBezTo>
                  <a:cubicBezTo>
                    <a:pt x="11631" y="15863"/>
                    <a:pt x="11631" y="15863"/>
                    <a:pt x="11631" y="15863"/>
                  </a:cubicBezTo>
                  <a:cubicBezTo>
                    <a:pt x="14954" y="15863"/>
                    <a:pt x="14954" y="15863"/>
                    <a:pt x="14954" y="15863"/>
                  </a:cubicBezTo>
                  <a:cubicBezTo>
                    <a:pt x="14622" y="16538"/>
                    <a:pt x="14289" y="16875"/>
                    <a:pt x="13957" y="17550"/>
                  </a:cubicBezTo>
                  <a:close/>
                  <a:moveTo>
                    <a:pt x="11631" y="14175"/>
                  </a:moveTo>
                  <a:cubicBezTo>
                    <a:pt x="11631" y="11475"/>
                    <a:pt x="11631" y="11475"/>
                    <a:pt x="11631" y="11475"/>
                  </a:cubicBezTo>
                  <a:cubicBezTo>
                    <a:pt x="15618" y="11475"/>
                    <a:pt x="15618" y="11475"/>
                    <a:pt x="15618" y="11475"/>
                  </a:cubicBezTo>
                  <a:cubicBezTo>
                    <a:pt x="15618" y="12488"/>
                    <a:pt x="15618" y="13500"/>
                    <a:pt x="15286" y="14175"/>
                  </a:cubicBezTo>
                  <a:lnTo>
                    <a:pt x="11631" y="14175"/>
                  </a:lnTo>
                  <a:close/>
                  <a:moveTo>
                    <a:pt x="17280" y="9788"/>
                  </a:moveTo>
                  <a:cubicBezTo>
                    <a:pt x="17280" y="8775"/>
                    <a:pt x="16948" y="8100"/>
                    <a:pt x="16948" y="7088"/>
                  </a:cubicBezTo>
                  <a:cubicBezTo>
                    <a:pt x="19274" y="7088"/>
                    <a:pt x="19274" y="7088"/>
                    <a:pt x="19274" y="7088"/>
                  </a:cubicBezTo>
                  <a:cubicBezTo>
                    <a:pt x="19606" y="8100"/>
                    <a:pt x="19938" y="8775"/>
                    <a:pt x="19938" y="9788"/>
                  </a:cubicBezTo>
                  <a:lnTo>
                    <a:pt x="17280" y="9788"/>
                  </a:lnTo>
                  <a:close/>
                  <a:moveTo>
                    <a:pt x="18609" y="5738"/>
                  </a:moveTo>
                  <a:cubicBezTo>
                    <a:pt x="16615" y="5738"/>
                    <a:pt x="16615" y="5738"/>
                    <a:pt x="16615" y="5738"/>
                  </a:cubicBezTo>
                  <a:cubicBezTo>
                    <a:pt x="15951" y="4388"/>
                    <a:pt x="15618" y="3038"/>
                    <a:pt x="14622" y="2025"/>
                  </a:cubicBezTo>
                  <a:cubicBezTo>
                    <a:pt x="15618" y="2700"/>
                    <a:pt x="16615" y="3375"/>
                    <a:pt x="17280" y="4050"/>
                  </a:cubicBezTo>
                  <a:cubicBezTo>
                    <a:pt x="17945" y="4388"/>
                    <a:pt x="18277" y="5063"/>
                    <a:pt x="18609" y="5738"/>
                  </a:cubicBezTo>
                  <a:close/>
                  <a:moveTo>
                    <a:pt x="4320" y="4050"/>
                  </a:moveTo>
                  <a:cubicBezTo>
                    <a:pt x="4985" y="3375"/>
                    <a:pt x="5982" y="2700"/>
                    <a:pt x="6646" y="2025"/>
                  </a:cubicBezTo>
                  <a:cubicBezTo>
                    <a:pt x="5982" y="3038"/>
                    <a:pt x="5649" y="4388"/>
                    <a:pt x="4985" y="5738"/>
                  </a:cubicBezTo>
                  <a:cubicBezTo>
                    <a:pt x="2991" y="5738"/>
                    <a:pt x="2991" y="5738"/>
                    <a:pt x="2991" y="5738"/>
                  </a:cubicBezTo>
                  <a:cubicBezTo>
                    <a:pt x="3323" y="5063"/>
                    <a:pt x="3655" y="4388"/>
                    <a:pt x="4320" y="4050"/>
                  </a:cubicBezTo>
                  <a:close/>
                  <a:moveTo>
                    <a:pt x="2991" y="15863"/>
                  </a:moveTo>
                  <a:cubicBezTo>
                    <a:pt x="4985" y="15863"/>
                    <a:pt x="4985" y="15863"/>
                    <a:pt x="4985" y="15863"/>
                  </a:cubicBezTo>
                  <a:cubicBezTo>
                    <a:pt x="5649" y="16875"/>
                    <a:pt x="5982" y="18225"/>
                    <a:pt x="6646" y="19238"/>
                  </a:cubicBezTo>
                  <a:cubicBezTo>
                    <a:pt x="5982" y="18562"/>
                    <a:pt x="4985" y="18225"/>
                    <a:pt x="4320" y="17213"/>
                  </a:cubicBezTo>
                  <a:cubicBezTo>
                    <a:pt x="3655" y="16875"/>
                    <a:pt x="3323" y="16200"/>
                    <a:pt x="2991" y="15863"/>
                  </a:cubicBezTo>
                  <a:close/>
                  <a:moveTo>
                    <a:pt x="17280" y="17213"/>
                  </a:moveTo>
                  <a:cubicBezTo>
                    <a:pt x="16615" y="18225"/>
                    <a:pt x="15618" y="18562"/>
                    <a:pt x="14622" y="19238"/>
                  </a:cubicBezTo>
                  <a:cubicBezTo>
                    <a:pt x="15618" y="18225"/>
                    <a:pt x="15951" y="16875"/>
                    <a:pt x="16615" y="15863"/>
                  </a:cubicBezTo>
                  <a:cubicBezTo>
                    <a:pt x="18609" y="15863"/>
                    <a:pt x="18609" y="15863"/>
                    <a:pt x="18609" y="15863"/>
                  </a:cubicBezTo>
                  <a:cubicBezTo>
                    <a:pt x="18277" y="16200"/>
                    <a:pt x="17945" y="16875"/>
                    <a:pt x="17280" y="17213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65" name="Shape"/>
            <p:cNvSpPr/>
            <p:nvPr/>
          </p:nvSpPr>
          <p:spPr>
            <a:xfrm>
              <a:off x="4900907" y="4681977"/>
              <a:ext cx="253335" cy="2064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1600"/>
                  </a:moveTo>
                  <a:cubicBezTo>
                    <a:pt x="18982" y="4800"/>
                    <a:pt x="18982" y="4800"/>
                    <a:pt x="18982" y="4800"/>
                  </a:cubicBezTo>
                  <a:cubicBezTo>
                    <a:pt x="15055" y="4800"/>
                    <a:pt x="15055" y="4800"/>
                    <a:pt x="15055" y="4800"/>
                  </a:cubicBezTo>
                  <a:cubicBezTo>
                    <a:pt x="15055" y="1600"/>
                    <a:pt x="15055" y="1600"/>
                    <a:pt x="15055" y="1600"/>
                  </a:cubicBezTo>
                  <a:cubicBezTo>
                    <a:pt x="15055" y="800"/>
                    <a:pt x="14400" y="0"/>
                    <a:pt x="13745" y="0"/>
                  </a:cubicBezTo>
                  <a:cubicBezTo>
                    <a:pt x="1309" y="0"/>
                    <a:pt x="1309" y="0"/>
                    <a:pt x="1309" y="0"/>
                  </a:cubicBezTo>
                  <a:cubicBezTo>
                    <a:pt x="655" y="0"/>
                    <a:pt x="0" y="800"/>
                    <a:pt x="0" y="1600"/>
                  </a:cubicBezTo>
                  <a:cubicBezTo>
                    <a:pt x="0" y="14800"/>
                    <a:pt x="0" y="14800"/>
                    <a:pt x="0" y="14800"/>
                  </a:cubicBezTo>
                  <a:cubicBezTo>
                    <a:pt x="1309" y="16400"/>
                    <a:pt x="1309" y="16400"/>
                    <a:pt x="1309" y="16400"/>
                  </a:cubicBezTo>
                  <a:cubicBezTo>
                    <a:pt x="3273" y="16400"/>
                    <a:pt x="3273" y="16400"/>
                    <a:pt x="3273" y="16400"/>
                  </a:cubicBezTo>
                  <a:cubicBezTo>
                    <a:pt x="2945" y="17200"/>
                    <a:pt x="2945" y="17600"/>
                    <a:pt x="2945" y="18000"/>
                  </a:cubicBezTo>
                  <a:cubicBezTo>
                    <a:pt x="2945" y="20000"/>
                    <a:pt x="3927" y="21600"/>
                    <a:pt x="5564" y="21600"/>
                  </a:cubicBezTo>
                  <a:cubicBezTo>
                    <a:pt x="6873" y="21600"/>
                    <a:pt x="8182" y="20000"/>
                    <a:pt x="8182" y="18000"/>
                  </a:cubicBezTo>
                  <a:cubicBezTo>
                    <a:pt x="8182" y="17600"/>
                    <a:pt x="8182" y="17200"/>
                    <a:pt x="7855" y="16400"/>
                  </a:cubicBezTo>
                  <a:cubicBezTo>
                    <a:pt x="15382" y="16400"/>
                    <a:pt x="15382" y="16400"/>
                    <a:pt x="15382" y="16400"/>
                  </a:cubicBezTo>
                  <a:cubicBezTo>
                    <a:pt x="15055" y="17200"/>
                    <a:pt x="15055" y="17600"/>
                    <a:pt x="15055" y="18000"/>
                  </a:cubicBezTo>
                  <a:cubicBezTo>
                    <a:pt x="15055" y="20000"/>
                    <a:pt x="16036" y="21600"/>
                    <a:pt x="17673" y="21600"/>
                  </a:cubicBezTo>
                  <a:cubicBezTo>
                    <a:pt x="19309" y="21600"/>
                    <a:pt x="20291" y="20000"/>
                    <a:pt x="20291" y="18000"/>
                  </a:cubicBezTo>
                  <a:cubicBezTo>
                    <a:pt x="20291" y="17600"/>
                    <a:pt x="20291" y="17200"/>
                    <a:pt x="19964" y="16400"/>
                  </a:cubicBezTo>
                  <a:cubicBezTo>
                    <a:pt x="21600" y="16400"/>
                    <a:pt x="21600" y="16400"/>
                    <a:pt x="21600" y="16400"/>
                  </a:cubicBezTo>
                  <a:lnTo>
                    <a:pt x="21600" y="11600"/>
                  </a:lnTo>
                  <a:close/>
                  <a:moveTo>
                    <a:pt x="15055" y="11600"/>
                  </a:moveTo>
                  <a:cubicBezTo>
                    <a:pt x="15055" y="7600"/>
                    <a:pt x="15055" y="7600"/>
                    <a:pt x="15055" y="7600"/>
                  </a:cubicBezTo>
                  <a:cubicBezTo>
                    <a:pt x="17673" y="7600"/>
                    <a:pt x="17673" y="7600"/>
                    <a:pt x="17673" y="7600"/>
                  </a:cubicBezTo>
                  <a:cubicBezTo>
                    <a:pt x="19309" y="11600"/>
                    <a:pt x="19309" y="11600"/>
                    <a:pt x="19309" y="11600"/>
                  </a:cubicBezTo>
                  <a:lnTo>
                    <a:pt x="15055" y="1160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66" name="Shape"/>
            <p:cNvSpPr/>
            <p:nvPr/>
          </p:nvSpPr>
          <p:spPr>
            <a:xfrm>
              <a:off x="4850866" y="6261401"/>
              <a:ext cx="275227" cy="2752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00" y="0"/>
                    <a:pt x="0" y="4800"/>
                    <a:pt x="0" y="10800"/>
                  </a:cubicBezTo>
                  <a:cubicBezTo>
                    <a:pt x="0" y="16800"/>
                    <a:pt x="4800" y="21600"/>
                    <a:pt x="10800" y="21600"/>
                  </a:cubicBezTo>
                  <a:cubicBezTo>
                    <a:pt x="16800" y="21600"/>
                    <a:pt x="21600" y="16800"/>
                    <a:pt x="21600" y="10800"/>
                  </a:cubicBezTo>
                  <a:cubicBezTo>
                    <a:pt x="21600" y="4800"/>
                    <a:pt x="16800" y="0"/>
                    <a:pt x="10800" y="0"/>
                  </a:cubicBezTo>
                  <a:close/>
                  <a:moveTo>
                    <a:pt x="17100" y="9300"/>
                  </a:moveTo>
                  <a:cubicBezTo>
                    <a:pt x="16500" y="13500"/>
                    <a:pt x="12600" y="16800"/>
                    <a:pt x="11400" y="17700"/>
                  </a:cubicBezTo>
                  <a:cubicBezTo>
                    <a:pt x="10200" y="18300"/>
                    <a:pt x="9000" y="17100"/>
                    <a:pt x="8700" y="16500"/>
                  </a:cubicBezTo>
                  <a:cubicBezTo>
                    <a:pt x="8100" y="15600"/>
                    <a:pt x="6600" y="10500"/>
                    <a:pt x="6300" y="9900"/>
                  </a:cubicBezTo>
                  <a:cubicBezTo>
                    <a:pt x="6000" y="9600"/>
                    <a:pt x="4800" y="10500"/>
                    <a:pt x="4800" y="10500"/>
                  </a:cubicBezTo>
                  <a:cubicBezTo>
                    <a:pt x="4500" y="9600"/>
                    <a:pt x="4500" y="9600"/>
                    <a:pt x="4500" y="9600"/>
                  </a:cubicBezTo>
                  <a:cubicBezTo>
                    <a:pt x="4500" y="9600"/>
                    <a:pt x="6600" y="7200"/>
                    <a:pt x="8400" y="6900"/>
                  </a:cubicBezTo>
                  <a:cubicBezTo>
                    <a:pt x="9900" y="6300"/>
                    <a:pt x="9900" y="9600"/>
                    <a:pt x="10500" y="11100"/>
                  </a:cubicBezTo>
                  <a:cubicBezTo>
                    <a:pt x="10800" y="12900"/>
                    <a:pt x="11100" y="13800"/>
                    <a:pt x="11400" y="13800"/>
                  </a:cubicBezTo>
                  <a:cubicBezTo>
                    <a:pt x="11700" y="13800"/>
                    <a:pt x="12600" y="12900"/>
                    <a:pt x="13200" y="11400"/>
                  </a:cubicBezTo>
                  <a:cubicBezTo>
                    <a:pt x="14100" y="9900"/>
                    <a:pt x="13200" y="8700"/>
                    <a:pt x="11700" y="9600"/>
                  </a:cubicBezTo>
                  <a:cubicBezTo>
                    <a:pt x="12300" y="6000"/>
                    <a:pt x="18000" y="5400"/>
                    <a:pt x="17100" y="930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67" name="Shape"/>
            <p:cNvSpPr/>
            <p:nvPr/>
          </p:nvSpPr>
          <p:spPr>
            <a:xfrm>
              <a:off x="4428644" y="8519510"/>
              <a:ext cx="181400" cy="181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570" y="0"/>
                  </a:moveTo>
                  <a:cubicBezTo>
                    <a:pt x="4596" y="0"/>
                    <a:pt x="0" y="5055"/>
                    <a:pt x="0" y="11030"/>
                  </a:cubicBezTo>
                  <a:cubicBezTo>
                    <a:pt x="0" y="17004"/>
                    <a:pt x="4596" y="21600"/>
                    <a:pt x="10570" y="21600"/>
                  </a:cubicBezTo>
                  <a:cubicBezTo>
                    <a:pt x="16545" y="21600"/>
                    <a:pt x="21600" y="17004"/>
                    <a:pt x="21600" y="11030"/>
                  </a:cubicBezTo>
                  <a:cubicBezTo>
                    <a:pt x="21600" y="5055"/>
                    <a:pt x="16545" y="0"/>
                    <a:pt x="10570" y="0"/>
                  </a:cubicBezTo>
                  <a:close/>
                  <a:moveTo>
                    <a:pt x="2298" y="11030"/>
                  </a:moveTo>
                  <a:cubicBezTo>
                    <a:pt x="2298" y="6434"/>
                    <a:pt x="5974" y="2757"/>
                    <a:pt x="10570" y="2757"/>
                  </a:cubicBezTo>
                  <a:cubicBezTo>
                    <a:pt x="10570" y="18843"/>
                    <a:pt x="10570" y="18843"/>
                    <a:pt x="10570" y="18843"/>
                  </a:cubicBezTo>
                  <a:cubicBezTo>
                    <a:pt x="5974" y="18843"/>
                    <a:pt x="2298" y="15166"/>
                    <a:pt x="2298" y="1103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68" name="Shape"/>
            <p:cNvSpPr/>
            <p:nvPr/>
          </p:nvSpPr>
          <p:spPr>
            <a:xfrm>
              <a:off x="4497450" y="7574982"/>
              <a:ext cx="256462" cy="2376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961" y="2787"/>
                  </a:moveTo>
                  <a:cubicBezTo>
                    <a:pt x="9672" y="2787"/>
                    <a:pt x="8382" y="3135"/>
                    <a:pt x="7415" y="3484"/>
                  </a:cubicBezTo>
                  <a:cubicBezTo>
                    <a:pt x="6448" y="3832"/>
                    <a:pt x="5481" y="4181"/>
                    <a:pt x="4836" y="4877"/>
                  </a:cubicBezTo>
                  <a:cubicBezTo>
                    <a:pt x="3546" y="6271"/>
                    <a:pt x="2579" y="7665"/>
                    <a:pt x="2579" y="9406"/>
                  </a:cubicBezTo>
                  <a:cubicBezTo>
                    <a:pt x="2579" y="10103"/>
                    <a:pt x="2901" y="11148"/>
                    <a:pt x="3546" y="11845"/>
                  </a:cubicBezTo>
                  <a:cubicBezTo>
                    <a:pt x="3869" y="12890"/>
                    <a:pt x="4513" y="13587"/>
                    <a:pt x="5481" y="14284"/>
                  </a:cubicBezTo>
                  <a:cubicBezTo>
                    <a:pt x="6125" y="14632"/>
                    <a:pt x="6448" y="15329"/>
                    <a:pt x="6770" y="16374"/>
                  </a:cubicBezTo>
                  <a:cubicBezTo>
                    <a:pt x="6770" y="16374"/>
                    <a:pt x="6770" y="16723"/>
                    <a:pt x="6770" y="17071"/>
                  </a:cubicBezTo>
                  <a:cubicBezTo>
                    <a:pt x="6770" y="17071"/>
                    <a:pt x="7093" y="16723"/>
                    <a:pt x="7093" y="16723"/>
                  </a:cubicBezTo>
                  <a:cubicBezTo>
                    <a:pt x="7737" y="16026"/>
                    <a:pt x="8382" y="15677"/>
                    <a:pt x="9027" y="15677"/>
                  </a:cubicBezTo>
                  <a:cubicBezTo>
                    <a:pt x="9349" y="15677"/>
                    <a:pt x="9349" y="15677"/>
                    <a:pt x="9349" y="15677"/>
                  </a:cubicBezTo>
                  <a:cubicBezTo>
                    <a:pt x="9994" y="16026"/>
                    <a:pt x="10316" y="16026"/>
                    <a:pt x="10961" y="16026"/>
                  </a:cubicBezTo>
                  <a:cubicBezTo>
                    <a:pt x="11928" y="16026"/>
                    <a:pt x="13218" y="15677"/>
                    <a:pt x="14185" y="15329"/>
                  </a:cubicBezTo>
                  <a:cubicBezTo>
                    <a:pt x="15152" y="14981"/>
                    <a:pt x="16119" y="14284"/>
                    <a:pt x="16764" y="13935"/>
                  </a:cubicBezTo>
                  <a:cubicBezTo>
                    <a:pt x="18054" y="12542"/>
                    <a:pt x="19021" y="11148"/>
                    <a:pt x="19021" y="9406"/>
                  </a:cubicBezTo>
                  <a:cubicBezTo>
                    <a:pt x="19021" y="7665"/>
                    <a:pt x="18054" y="6271"/>
                    <a:pt x="16764" y="4877"/>
                  </a:cubicBezTo>
                  <a:cubicBezTo>
                    <a:pt x="16119" y="4181"/>
                    <a:pt x="15152" y="3832"/>
                    <a:pt x="14185" y="3484"/>
                  </a:cubicBezTo>
                  <a:cubicBezTo>
                    <a:pt x="13218" y="3135"/>
                    <a:pt x="11928" y="2787"/>
                    <a:pt x="10961" y="2787"/>
                  </a:cubicBezTo>
                  <a:close/>
                  <a:moveTo>
                    <a:pt x="10961" y="0"/>
                  </a:moveTo>
                  <a:cubicBezTo>
                    <a:pt x="10961" y="0"/>
                    <a:pt x="10961" y="0"/>
                    <a:pt x="10961" y="0"/>
                  </a:cubicBezTo>
                  <a:cubicBezTo>
                    <a:pt x="16764" y="0"/>
                    <a:pt x="21600" y="4181"/>
                    <a:pt x="21600" y="9406"/>
                  </a:cubicBezTo>
                  <a:cubicBezTo>
                    <a:pt x="21600" y="14632"/>
                    <a:pt x="16764" y="18813"/>
                    <a:pt x="10961" y="18813"/>
                  </a:cubicBezTo>
                  <a:cubicBezTo>
                    <a:pt x="10316" y="18813"/>
                    <a:pt x="9672" y="18813"/>
                    <a:pt x="9027" y="18813"/>
                  </a:cubicBezTo>
                  <a:cubicBezTo>
                    <a:pt x="6770" y="21252"/>
                    <a:pt x="4191" y="21600"/>
                    <a:pt x="1290" y="21600"/>
                  </a:cubicBezTo>
                  <a:cubicBezTo>
                    <a:pt x="1290" y="21252"/>
                    <a:pt x="1290" y="21252"/>
                    <a:pt x="1290" y="21252"/>
                  </a:cubicBezTo>
                  <a:cubicBezTo>
                    <a:pt x="2901" y="20206"/>
                    <a:pt x="4191" y="18813"/>
                    <a:pt x="4191" y="17419"/>
                  </a:cubicBezTo>
                  <a:cubicBezTo>
                    <a:pt x="4191" y="17071"/>
                    <a:pt x="4191" y="17071"/>
                    <a:pt x="3869" y="16723"/>
                  </a:cubicBezTo>
                  <a:cubicBezTo>
                    <a:pt x="1612" y="14981"/>
                    <a:pt x="0" y="12194"/>
                    <a:pt x="0" y="9406"/>
                  </a:cubicBezTo>
                  <a:cubicBezTo>
                    <a:pt x="0" y="4181"/>
                    <a:pt x="4836" y="0"/>
                    <a:pt x="10961" y="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69" name="Shape"/>
            <p:cNvSpPr/>
            <p:nvPr/>
          </p:nvSpPr>
          <p:spPr>
            <a:xfrm>
              <a:off x="4534981" y="5407574"/>
              <a:ext cx="250207" cy="2470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03" y="12150"/>
                  </a:moveTo>
                  <a:cubicBezTo>
                    <a:pt x="20603" y="11813"/>
                    <a:pt x="20603" y="11475"/>
                    <a:pt x="20603" y="10800"/>
                  </a:cubicBezTo>
                  <a:cubicBezTo>
                    <a:pt x="20603" y="5400"/>
                    <a:pt x="16283" y="675"/>
                    <a:pt x="10966" y="675"/>
                  </a:cubicBezTo>
                  <a:cubicBezTo>
                    <a:pt x="10302" y="675"/>
                    <a:pt x="9637" y="1013"/>
                    <a:pt x="9305" y="1013"/>
                  </a:cubicBezTo>
                  <a:cubicBezTo>
                    <a:pt x="8308" y="338"/>
                    <a:pt x="7311" y="0"/>
                    <a:pt x="5982" y="0"/>
                  </a:cubicBezTo>
                  <a:cubicBezTo>
                    <a:pt x="2658" y="0"/>
                    <a:pt x="0" y="2700"/>
                    <a:pt x="0" y="6075"/>
                  </a:cubicBezTo>
                  <a:cubicBezTo>
                    <a:pt x="0" y="7088"/>
                    <a:pt x="332" y="8438"/>
                    <a:pt x="997" y="9113"/>
                  </a:cubicBezTo>
                  <a:cubicBezTo>
                    <a:pt x="997" y="9788"/>
                    <a:pt x="997" y="10463"/>
                    <a:pt x="997" y="10800"/>
                  </a:cubicBezTo>
                  <a:cubicBezTo>
                    <a:pt x="997" y="16538"/>
                    <a:pt x="5317" y="20925"/>
                    <a:pt x="10966" y="20925"/>
                  </a:cubicBezTo>
                  <a:cubicBezTo>
                    <a:pt x="11298" y="20925"/>
                    <a:pt x="11963" y="20925"/>
                    <a:pt x="12628" y="20588"/>
                  </a:cubicBezTo>
                  <a:cubicBezTo>
                    <a:pt x="13625" y="21262"/>
                    <a:pt x="14622" y="21600"/>
                    <a:pt x="15618" y="21600"/>
                  </a:cubicBezTo>
                  <a:cubicBezTo>
                    <a:pt x="18942" y="21600"/>
                    <a:pt x="21600" y="18900"/>
                    <a:pt x="21600" y="15525"/>
                  </a:cubicBezTo>
                  <a:cubicBezTo>
                    <a:pt x="21600" y="14513"/>
                    <a:pt x="21268" y="13163"/>
                    <a:pt x="20603" y="12150"/>
                  </a:cubicBezTo>
                  <a:close/>
                  <a:moveTo>
                    <a:pt x="11631" y="18225"/>
                  </a:moveTo>
                  <a:cubicBezTo>
                    <a:pt x="8640" y="18562"/>
                    <a:pt x="6978" y="17550"/>
                    <a:pt x="5649" y="16538"/>
                  </a:cubicBezTo>
                  <a:cubicBezTo>
                    <a:pt x="4320" y="14850"/>
                    <a:pt x="4985" y="13500"/>
                    <a:pt x="5982" y="13163"/>
                  </a:cubicBezTo>
                  <a:cubicBezTo>
                    <a:pt x="7311" y="13163"/>
                    <a:pt x="7975" y="14513"/>
                    <a:pt x="8640" y="15188"/>
                  </a:cubicBezTo>
                  <a:cubicBezTo>
                    <a:pt x="9305" y="15525"/>
                    <a:pt x="11963" y="16538"/>
                    <a:pt x="13292" y="14850"/>
                  </a:cubicBezTo>
                  <a:cubicBezTo>
                    <a:pt x="14622" y="13163"/>
                    <a:pt x="12295" y="12488"/>
                    <a:pt x="10634" y="12150"/>
                  </a:cubicBezTo>
                  <a:cubicBezTo>
                    <a:pt x="7975" y="11813"/>
                    <a:pt x="4652" y="10463"/>
                    <a:pt x="4985" y="7763"/>
                  </a:cubicBezTo>
                  <a:cubicBezTo>
                    <a:pt x="5317" y="5063"/>
                    <a:pt x="7311" y="3713"/>
                    <a:pt x="9305" y="3375"/>
                  </a:cubicBezTo>
                  <a:cubicBezTo>
                    <a:pt x="12295" y="3038"/>
                    <a:pt x="13957" y="3713"/>
                    <a:pt x="15286" y="5063"/>
                  </a:cubicBezTo>
                  <a:cubicBezTo>
                    <a:pt x="16948" y="6413"/>
                    <a:pt x="15951" y="8100"/>
                    <a:pt x="14954" y="8100"/>
                  </a:cubicBezTo>
                  <a:cubicBezTo>
                    <a:pt x="13957" y="8100"/>
                    <a:pt x="12960" y="5738"/>
                    <a:pt x="10634" y="5738"/>
                  </a:cubicBezTo>
                  <a:cubicBezTo>
                    <a:pt x="8308" y="5738"/>
                    <a:pt x="6646" y="8100"/>
                    <a:pt x="9637" y="8775"/>
                  </a:cubicBezTo>
                  <a:cubicBezTo>
                    <a:pt x="12295" y="9788"/>
                    <a:pt x="15618" y="9788"/>
                    <a:pt x="16615" y="12488"/>
                  </a:cubicBezTo>
                  <a:cubicBezTo>
                    <a:pt x="17612" y="15188"/>
                    <a:pt x="14954" y="18225"/>
                    <a:pt x="11631" y="18225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70" name="Shape"/>
            <p:cNvSpPr/>
            <p:nvPr/>
          </p:nvSpPr>
          <p:spPr>
            <a:xfrm>
              <a:off x="3997038" y="6664859"/>
              <a:ext cx="250207" cy="253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271" y="6218"/>
                  </a:moveTo>
                  <a:cubicBezTo>
                    <a:pt x="15618" y="1309"/>
                    <a:pt x="15618" y="1309"/>
                    <a:pt x="15618" y="1309"/>
                  </a:cubicBezTo>
                  <a:cubicBezTo>
                    <a:pt x="16948" y="0"/>
                    <a:pt x="16948" y="0"/>
                    <a:pt x="16948" y="0"/>
                  </a:cubicBezTo>
                  <a:cubicBezTo>
                    <a:pt x="21600" y="4582"/>
                    <a:pt x="21600" y="4582"/>
                    <a:pt x="21600" y="4582"/>
                  </a:cubicBezTo>
                  <a:lnTo>
                    <a:pt x="20271" y="6218"/>
                  </a:lnTo>
                  <a:close/>
                  <a:moveTo>
                    <a:pt x="18942" y="7527"/>
                  </a:moveTo>
                  <a:cubicBezTo>
                    <a:pt x="18277" y="14727"/>
                    <a:pt x="18277" y="14727"/>
                    <a:pt x="18277" y="14727"/>
                  </a:cubicBezTo>
                  <a:cubicBezTo>
                    <a:pt x="12295" y="14727"/>
                    <a:pt x="3323" y="21600"/>
                    <a:pt x="3323" y="21600"/>
                  </a:cubicBezTo>
                  <a:cubicBezTo>
                    <a:pt x="2326" y="20291"/>
                    <a:pt x="2326" y="20291"/>
                    <a:pt x="2326" y="20291"/>
                  </a:cubicBezTo>
                  <a:cubicBezTo>
                    <a:pt x="7975" y="14727"/>
                    <a:pt x="7975" y="14727"/>
                    <a:pt x="7975" y="14727"/>
                  </a:cubicBezTo>
                  <a:cubicBezTo>
                    <a:pt x="8308" y="14727"/>
                    <a:pt x="8640" y="14727"/>
                    <a:pt x="8640" y="14727"/>
                  </a:cubicBezTo>
                  <a:cubicBezTo>
                    <a:pt x="9969" y="14727"/>
                    <a:pt x="10966" y="14073"/>
                    <a:pt x="10966" y="12764"/>
                  </a:cubicBezTo>
                  <a:cubicBezTo>
                    <a:pt x="10966" y="11782"/>
                    <a:pt x="9969" y="10800"/>
                    <a:pt x="8640" y="10800"/>
                  </a:cubicBezTo>
                  <a:cubicBezTo>
                    <a:pt x="7643" y="10800"/>
                    <a:pt x="6646" y="11782"/>
                    <a:pt x="6646" y="12764"/>
                  </a:cubicBezTo>
                  <a:cubicBezTo>
                    <a:pt x="6646" y="13091"/>
                    <a:pt x="6646" y="13418"/>
                    <a:pt x="6978" y="13418"/>
                  </a:cubicBezTo>
                  <a:cubicBezTo>
                    <a:pt x="997" y="19309"/>
                    <a:pt x="997" y="19309"/>
                    <a:pt x="997" y="19309"/>
                  </a:cubicBezTo>
                  <a:cubicBezTo>
                    <a:pt x="0" y="18327"/>
                    <a:pt x="0" y="18327"/>
                    <a:pt x="0" y="18327"/>
                  </a:cubicBezTo>
                  <a:cubicBezTo>
                    <a:pt x="0" y="18327"/>
                    <a:pt x="6646" y="9491"/>
                    <a:pt x="6646" y="3273"/>
                  </a:cubicBezTo>
                  <a:cubicBezTo>
                    <a:pt x="14289" y="2618"/>
                    <a:pt x="14289" y="2618"/>
                    <a:pt x="14289" y="2618"/>
                  </a:cubicBezTo>
                  <a:lnTo>
                    <a:pt x="18942" y="7527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71" name="Shape"/>
            <p:cNvSpPr/>
            <p:nvPr/>
          </p:nvSpPr>
          <p:spPr>
            <a:xfrm>
              <a:off x="3687409" y="5914241"/>
              <a:ext cx="146996" cy="1970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3129"/>
                  </a:moveTo>
                  <a:cubicBezTo>
                    <a:pt x="21600" y="13129"/>
                    <a:pt x="21600" y="13129"/>
                    <a:pt x="21600" y="13129"/>
                  </a:cubicBezTo>
                  <a:cubicBezTo>
                    <a:pt x="21600" y="13129"/>
                    <a:pt x="21600" y="13129"/>
                    <a:pt x="21600" y="13129"/>
                  </a:cubicBezTo>
                  <a:cubicBezTo>
                    <a:pt x="21600" y="6776"/>
                    <a:pt x="10800" y="0"/>
                    <a:pt x="10800" y="0"/>
                  </a:cubicBezTo>
                  <a:cubicBezTo>
                    <a:pt x="10800" y="0"/>
                    <a:pt x="568" y="6776"/>
                    <a:pt x="0" y="13129"/>
                  </a:cubicBezTo>
                  <a:cubicBezTo>
                    <a:pt x="0" y="13129"/>
                    <a:pt x="0" y="13129"/>
                    <a:pt x="0" y="13129"/>
                  </a:cubicBezTo>
                  <a:cubicBezTo>
                    <a:pt x="0" y="13129"/>
                    <a:pt x="0" y="13129"/>
                    <a:pt x="0" y="13129"/>
                  </a:cubicBezTo>
                  <a:cubicBezTo>
                    <a:pt x="0" y="13553"/>
                    <a:pt x="0" y="13553"/>
                    <a:pt x="0" y="13553"/>
                  </a:cubicBezTo>
                  <a:cubicBezTo>
                    <a:pt x="0" y="13553"/>
                    <a:pt x="0" y="13553"/>
                    <a:pt x="0" y="13553"/>
                  </a:cubicBezTo>
                  <a:cubicBezTo>
                    <a:pt x="0" y="13553"/>
                    <a:pt x="0" y="13553"/>
                    <a:pt x="0" y="13553"/>
                  </a:cubicBezTo>
                  <a:cubicBezTo>
                    <a:pt x="0" y="17788"/>
                    <a:pt x="5116" y="21600"/>
                    <a:pt x="10800" y="21600"/>
                  </a:cubicBezTo>
                  <a:cubicBezTo>
                    <a:pt x="17053" y="21600"/>
                    <a:pt x="21600" y="17788"/>
                    <a:pt x="21600" y="13553"/>
                  </a:cubicBezTo>
                  <a:cubicBezTo>
                    <a:pt x="21600" y="13553"/>
                    <a:pt x="21600" y="13553"/>
                    <a:pt x="21600" y="13553"/>
                  </a:cubicBezTo>
                  <a:cubicBezTo>
                    <a:pt x="21600" y="13553"/>
                    <a:pt x="21600" y="13553"/>
                    <a:pt x="21600" y="13553"/>
                  </a:cubicBezTo>
                  <a:cubicBezTo>
                    <a:pt x="21600" y="13553"/>
                    <a:pt x="21600" y="13553"/>
                    <a:pt x="21600" y="13129"/>
                  </a:cubicBezTo>
                  <a:close/>
                  <a:moveTo>
                    <a:pt x="18189" y="13553"/>
                  </a:moveTo>
                  <a:cubicBezTo>
                    <a:pt x="18189" y="13553"/>
                    <a:pt x="18189" y="13553"/>
                    <a:pt x="18189" y="13553"/>
                  </a:cubicBezTo>
                  <a:cubicBezTo>
                    <a:pt x="18189" y="14824"/>
                    <a:pt x="17053" y="16094"/>
                    <a:pt x="15916" y="17365"/>
                  </a:cubicBezTo>
                  <a:cubicBezTo>
                    <a:pt x="14779" y="18212"/>
                    <a:pt x="13074" y="18635"/>
                    <a:pt x="10800" y="18635"/>
                  </a:cubicBezTo>
                  <a:cubicBezTo>
                    <a:pt x="10800" y="18635"/>
                    <a:pt x="10232" y="18635"/>
                    <a:pt x="9663" y="18635"/>
                  </a:cubicBezTo>
                  <a:cubicBezTo>
                    <a:pt x="13642" y="16941"/>
                    <a:pt x="16484" y="13976"/>
                    <a:pt x="16484" y="10165"/>
                  </a:cubicBezTo>
                  <a:cubicBezTo>
                    <a:pt x="16484" y="9741"/>
                    <a:pt x="16484" y="9318"/>
                    <a:pt x="16484" y="8894"/>
                  </a:cubicBezTo>
                  <a:cubicBezTo>
                    <a:pt x="17621" y="10588"/>
                    <a:pt x="18189" y="11859"/>
                    <a:pt x="18189" y="13129"/>
                  </a:cubicBezTo>
                  <a:cubicBezTo>
                    <a:pt x="18189" y="13129"/>
                    <a:pt x="18189" y="13129"/>
                    <a:pt x="18189" y="13129"/>
                  </a:cubicBezTo>
                  <a:cubicBezTo>
                    <a:pt x="18189" y="13129"/>
                    <a:pt x="18189" y="13129"/>
                    <a:pt x="18189" y="13129"/>
                  </a:cubicBezTo>
                  <a:cubicBezTo>
                    <a:pt x="18189" y="13553"/>
                    <a:pt x="18189" y="13553"/>
                    <a:pt x="18189" y="13553"/>
                  </a:cubicBezTo>
                  <a:cubicBezTo>
                    <a:pt x="18189" y="13553"/>
                    <a:pt x="18189" y="13553"/>
                    <a:pt x="18189" y="13553"/>
                  </a:cubicBezTo>
                  <a:cubicBezTo>
                    <a:pt x="18189" y="13553"/>
                    <a:pt x="18189" y="13553"/>
                    <a:pt x="18189" y="13553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72" name="Shape"/>
            <p:cNvSpPr/>
            <p:nvPr/>
          </p:nvSpPr>
          <p:spPr>
            <a:xfrm>
              <a:off x="6824365" y="8003460"/>
              <a:ext cx="231442" cy="2345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680" y="0"/>
                    <a:pt x="0" y="4957"/>
                    <a:pt x="0" y="10623"/>
                  </a:cubicBezTo>
                  <a:cubicBezTo>
                    <a:pt x="0" y="16643"/>
                    <a:pt x="4680" y="21600"/>
                    <a:pt x="10800" y="21600"/>
                  </a:cubicBezTo>
                  <a:cubicBezTo>
                    <a:pt x="16920" y="21600"/>
                    <a:pt x="21600" y="16643"/>
                    <a:pt x="21600" y="10623"/>
                  </a:cubicBezTo>
                  <a:cubicBezTo>
                    <a:pt x="21600" y="4957"/>
                    <a:pt x="16920" y="0"/>
                    <a:pt x="10800" y="0"/>
                  </a:cubicBezTo>
                  <a:close/>
                  <a:moveTo>
                    <a:pt x="10800" y="19475"/>
                  </a:moveTo>
                  <a:cubicBezTo>
                    <a:pt x="5760" y="19475"/>
                    <a:pt x="1800" y="15580"/>
                    <a:pt x="1800" y="10623"/>
                  </a:cubicBezTo>
                  <a:cubicBezTo>
                    <a:pt x="1800" y="6020"/>
                    <a:pt x="5760" y="2125"/>
                    <a:pt x="10800" y="2125"/>
                  </a:cubicBezTo>
                  <a:cubicBezTo>
                    <a:pt x="15840" y="2125"/>
                    <a:pt x="19800" y="6020"/>
                    <a:pt x="19800" y="10623"/>
                  </a:cubicBezTo>
                  <a:cubicBezTo>
                    <a:pt x="19800" y="15580"/>
                    <a:pt x="15840" y="19475"/>
                    <a:pt x="10800" y="19475"/>
                  </a:cubicBezTo>
                  <a:close/>
                  <a:moveTo>
                    <a:pt x="9360" y="5311"/>
                  </a:moveTo>
                  <a:cubicBezTo>
                    <a:pt x="12240" y="5311"/>
                    <a:pt x="12240" y="5311"/>
                    <a:pt x="12240" y="5311"/>
                  </a:cubicBezTo>
                  <a:cubicBezTo>
                    <a:pt x="12240" y="8144"/>
                    <a:pt x="12240" y="8144"/>
                    <a:pt x="12240" y="8144"/>
                  </a:cubicBezTo>
                  <a:cubicBezTo>
                    <a:pt x="9360" y="8144"/>
                    <a:pt x="9360" y="8144"/>
                    <a:pt x="9360" y="8144"/>
                  </a:cubicBezTo>
                  <a:lnTo>
                    <a:pt x="9360" y="5311"/>
                  </a:lnTo>
                  <a:close/>
                  <a:moveTo>
                    <a:pt x="13680" y="16289"/>
                  </a:moveTo>
                  <a:cubicBezTo>
                    <a:pt x="7920" y="16289"/>
                    <a:pt x="7920" y="16289"/>
                    <a:pt x="7920" y="16289"/>
                  </a:cubicBezTo>
                  <a:cubicBezTo>
                    <a:pt x="7920" y="14872"/>
                    <a:pt x="7920" y="14872"/>
                    <a:pt x="7920" y="14872"/>
                  </a:cubicBezTo>
                  <a:cubicBezTo>
                    <a:pt x="9360" y="14872"/>
                    <a:pt x="9360" y="14872"/>
                    <a:pt x="9360" y="14872"/>
                  </a:cubicBezTo>
                  <a:cubicBezTo>
                    <a:pt x="9360" y="10623"/>
                    <a:pt x="9360" y="10623"/>
                    <a:pt x="9360" y="10623"/>
                  </a:cubicBezTo>
                  <a:cubicBezTo>
                    <a:pt x="7920" y="10623"/>
                    <a:pt x="7920" y="10623"/>
                    <a:pt x="7920" y="10623"/>
                  </a:cubicBezTo>
                  <a:cubicBezTo>
                    <a:pt x="7920" y="9561"/>
                    <a:pt x="7920" y="9561"/>
                    <a:pt x="7920" y="9561"/>
                  </a:cubicBezTo>
                  <a:cubicBezTo>
                    <a:pt x="12240" y="9561"/>
                    <a:pt x="12240" y="9561"/>
                    <a:pt x="12240" y="9561"/>
                  </a:cubicBezTo>
                  <a:cubicBezTo>
                    <a:pt x="12240" y="14872"/>
                    <a:pt x="12240" y="14872"/>
                    <a:pt x="12240" y="14872"/>
                  </a:cubicBezTo>
                  <a:cubicBezTo>
                    <a:pt x="13680" y="14872"/>
                    <a:pt x="13680" y="14872"/>
                    <a:pt x="13680" y="14872"/>
                  </a:cubicBezTo>
                  <a:lnTo>
                    <a:pt x="13680" y="16289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73" name="Shape"/>
            <p:cNvSpPr/>
            <p:nvPr/>
          </p:nvSpPr>
          <p:spPr>
            <a:xfrm>
              <a:off x="3607543" y="7624536"/>
              <a:ext cx="307611" cy="329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4" h="21279" extrusionOk="0">
                  <a:moveTo>
                    <a:pt x="20233" y="5292"/>
                  </a:moveTo>
                  <a:cubicBezTo>
                    <a:pt x="12858" y="327"/>
                    <a:pt x="12858" y="327"/>
                    <a:pt x="12858" y="327"/>
                  </a:cubicBezTo>
                  <a:cubicBezTo>
                    <a:pt x="12067" y="-170"/>
                    <a:pt x="11014" y="-170"/>
                    <a:pt x="10224" y="823"/>
                  </a:cubicBezTo>
                  <a:cubicBezTo>
                    <a:pt x="477" y="13485"/>
                    <a:pt x="477" y="13485"/>
                    <a:pt x="477" y="13485"/>
                  </a:cubicBezTo>
                  <a:cubicBezTo>
                    <a:pt x="-313" y="14230"/>
                    <a:pt x="-50" y="15471"/>
                    <a:pt x="741" y="15968"/>
                  </a:cubicBezTo>
                  <a:cubicBezTo>
                    <a:pt x="8116" y="20933"/>
                    <a:pt x="8116" y="20933"/>
                    <a:pt x="8116" y="20933"/>
                  </a:cubicBezTo>
                  <a:cubicBezTo>
                    <a:pt x="8907" y="21430"/>
                    <a:pt x="10224" y="21430"/>
                    <a:pt x="10750" y="20685"/>
                  </a:cubicBezTo>
                  <a:cubicBezTo>
                    <a:pt x="20760" y="7775"/>
                    <a:pt x="20760" y="7775"/>
                    <a:pt x="20760" y="7775"/>
                  </a:cubicBezTo>
                  <a:cubicBezTo>
                    <a:pt x="21287" y="7030"/>
                    <a:pt x="21024" y="6037"/>
                    <a:pt x="20233" y="5292"/>
                  </a:cubicBezTo>
                  <a:close/>
                  <a:moveTo>
                    <a:pt x="13911" y="2064"/>
                  </a:moveTo>
                  <a:cubicBezTo>
                    <a:pt x="18126" y="5044"/>
                    <a:pt x="18126" y="5044"/>
                    <a:pt x="18126" y="5044"/>
                  </a:cubicBezTo>
                  <a:cubicBezTo>
                    <a:pt x="17599" y="5540"/>
                    <a:pt x="17599" y="5540"/>
                    <a:pt x="17599" y="5540"/>
                  </a:cubicBezTo>
                  <a:cubicBezTo>
                    <a:pt x="13648" y="2561"/>
                    <a:pt x="13648" y="2561"/>
                    <a:pt x="13648" y="2561"/>
                  </a:cubicBezTo>
                  <a:lnTo>
                    <a:pt x="13911" y="2064"/>
                  </a:lnTo>
                  <a:close/>
                  <a:moveTo>
                    <a:pt x="5219" y="17458"/>
                  </a:moveTo>
                  <a:cubicBezTo>
                    <a:pt x="4692" y="17209"/>
                    <a:pt x="4428" y="16464"/>
                    <a:pt x="4955" y="15720"/>
                  </a:cubicBezTo>
                  <a:cubicBezTo>
                    <a:pt x="5482" y="15223"/>
                    <a:pt x="6272" y="15223"/>
                    <a:pt x="6799" y="15471"/>
                  </a:cubicBezTo>
                  <a:cubicBezTo>
                    <a:pt x="7326" y="15968"/>
                    <a:pt x="7326" y="16713"/>
                    <a:pt x="7063" y="17209"/>
                  </a:cubicBezTo>
                  <a:cubicBezTo>
                    <a:pt x="6536" y="17706"/>
                    <a:pt x="5746" y="17954"/>
                    <a:pt x="5219" y="17458"/>
                  </a:cubicBezTo>
                  <a:close/>
                  <a:moveTo>
                    <a:pt x="11541" y="17458"/>
                  </a:moveTo>
                  <a:cubicBezTo>
                    <a:pt x="3375" y="11747"/>
                    <a:pt x="3375" y="11747"/>
                    <a:pt x="3375" y="11747"/>
                  </a:cubicBezTo>
                  <a:cubicBezTo>
                    <a:pt x="11014" y="2064"/>
                    <a:pt x="11014" y="2064"/>
                    <a:pt x="11014" y="2064"/>
                  </a:cubicBezTo>
                  <a:cubicBezTo>
                    <a:pt x="19180" y="7527"/>
                    <a:pt x="19180" y="7527"/>
                    <a:pt x="19180" y="7527"/>
                  </a:cubicBezTo>
                  <a:lnTo>
                    <a:pt x="11541" y="17458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74" name="Shape"/>
            <p:cNvSpPr/>
            <p:nvPr/>
          </p:nvSpPr>
          <p:spPr>
            <a:xfrm>
              <a:off x="5466998" y="8516382"/>
              <a:ext cx="262717" cy="2658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957" y="0"/>
                  </a:moveTo>
                  <a:cubicBezTo>
                    <a:pt x="5009" y="0"/>
                    <a:pt x="0" y="5009"/>
                    <a:pt x="0" y="10957"/>
                  </a:cubicBezTo>
                  <a:cubicBezTo>
                    <a:pt x="0" y="16904"/>
                    <a:pt x="5009" y="21600"/>
                    <a:pt x="10957" y="21600"/>
                  </a:cubicBezTo>
                  <a:cubicBezTo>
                    <a:pt x="16904" y="21600"/>
                    <a:pt x="21600" y="16904"/>
                    <a:pt x="21600" y="10957"/>
                  </a:cubicBezTo>
                  <a:cubicBezTo>
                    <a:pt x="21600" y="5009"/>
                    <a:pt x="16904" y="0"/>
                    <a:pt x="10957" y="0"/>
                  </a:cubicBezTo>
                  <a:close/>
                  <a:moveTo>
                    <a:pt x="17217" y="9391"/>
                  </a:moveTo>
                  <a:cubicBezTo>
                    <a:pt x="16591" y="13461"/>
                    <a:pt x="12522" y="16591"/>
                    <a:pt x="11270" y="17530"/>
                  </a:cubicBezTo>
                  <a:cubicBezTo>
                    <a:pt x="10017" y="18157"/>
                    <a:pt x="9078" y="17217"/>
                    <a:pt x="8765" y="16278"/>
                  </a:cubicBezTo>
                  <a:cubicBezTo>
                    <a:pt x="8139" y="15339"/>
                    <a:pt x="6887" y="10330"/>
                    <a:pt x="6574" y="10017"/>
                  </a:cubicBezTo>
                  <a:cubicBezTo>
                    <a:pt x="5948" y="9391"/>
                    <a:pt x="5009" y="10330"/>
                    <a:pt x="5009" y="10330"/>
                  </a:cubicBezTo>
                  <a:cubicBezTo>
                    <a:pt x="4383" y="9704"/>
                    <a:pt x="4383" y="9704"/>
                    <a:pt x="4383" y="9704"/>
                  </a:cubicBezTo>
                  <a:cubicBezTo>
                    <a:pt x="4383" y="9704"/>
                    <a:pt x="6574" y="7200"/>
                    <a:pt x="8452" y="6887"/>
                  </a:cubicBezTo>
                  <a:cubicBezTo>
                    <a:pt x="10017" y="6261"/>
                    <a:pt x="10017" y="9391"/>
                    <a:pt x="10643" y="10957"/>
                  </a:cubicBezTo>
                  <a:cubicBezTo>
                    <a:pt x="10957" y="12835"/>
                    <a:pt x="11270" y="13774"/>
                    <a:pt x="11583" y="13774"/>
                  </a:cubicBezTo>
                  <a:cubicBezTo>
                    <a:pt x="11896" y="13774"/>
                    <a:pt x="12522" y="12835"/>
                    <a:pt x="13461" y="11270"/>
                  </a:cubicBezTo>
                  <a:cubicBezTo>
                    <a:pt x="14087" y="10017"/>
                    <a:pt x="13148" y="8765"/>
                    <a:pt x="11896" y="9704"/>
                  </a:cubicBezTo>
                  <a:cubicBezTo>
                    <a:pt x="12522" y="6261"/>
                    <a:pt x="17843" y="5322"/>
                    <a:pt x="17217" y="9391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75" name="Shape"/>
            <p:cNvSpPr/>
            <p:nvPr/>
          </p:nvSpPr>
          <p:spPr>
            <a:xfrm>
              <a:off x="4450536" y="3896956"/>
              <a:ext cx="253335" cy="2220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7076"/>
                  </a:moveTo>
                  <a:cubicBezTo>
                    <a:pt x="21600" y="2979"/>
                    <a:pt x="18655" y="0"/>
                    <a:pt x="15382" y="0"/>
                  </a:cubicBezTo>
                  <a:cubicBezTo>
                    <a:pt x="13418" y="0"/>
                    <a:pt x="11782" y="745"/>
                    <a:pt x="10800" y="2234"/>
                  </a:cubicBezTo>
                  <a:cubicBezTo>
                    <a:pt x="9491" y="745"/>
                    <a:pt x="7855" y="0"/>
                    <a:pt x="6218" y="0"/>
                  </a:cubicBezTo>
                  <a:cubicBezTo>
                    <a:pt x="2618" y="0"/>
                    <a:pt x="0" y="2979"/>
                    <a:pt x="0" y="7076"/>
                  </a:cubicBezTo>
                  <a:cubicBezTo>
                    <a:pt x="0" y="8938"/>
                    <a:pt x="655" y="10800"/>
                    <a:pt x="1964" y="12290"/>
                  </a:cubicBezTo>
                  <a:cubicBezTo>
                    <a:pt x="1964" y="12290"/>
                    <a:pt x="1964" y="12290"/>
                    <a:pt x="1964" y="12290"/>
                  </a:cubicBezTo>
                  <a:cubicBezTo>
                    <a:pt x="8509" y="20110"/>
                    <a:pt x="8509" y="20110"/>
                    <a:pt x="8509" y="20110"/>
                  </a:cubicBezTo>
                  <a:cubicBezTo>
                    <a:pt x="9164" y="20855"/>
                    <a:pt x="10145" y="21600"/>
                    <a:pt x="10800" y="21600"/>
                  </a:cubicBezTo>
                  <a:cubicBezTo>
                    <a:pt x="11455" y="21600"/>
                    <a:pt x="12109" y="20855"/>
                    <a:pt x="12764" y="20110"/>
                  </a:cubicBezTo>
                  <a:cubicBezTo>
                    <a:pt x="19309" y="12290"/>
                    <a:pt x="19309" y="12290"/>
                    <a:pt x="19309" y="12290"/>
                  </a:cubicBezTo>
                  <a:cubicBezTo>
                    <a:pt x="19309" y="12290"/>
                    <a:pt x="19309" y="12290"/>
                    <a:pt x="19309" y="12290"/>
                  </a:cubicBezTo>
                  <a:cubicBezTo>
                    <a:pt x="20618" y="10800"/>
                    <a:pt x="21600" y="8938"/>
                    <a:pt x="21600" y="7076"/>
                  </a:cubicBezTo>
                  <a:close/>
                  <a:moveTo>
                    <a:pt x="17673" y="10055"/>
                  </a:moveTo>
                  <a:cubicBezTo>
                    <a:pt x="10800" y="17876"/>
                    <a:pt x="10800" y="17876"/>
                    <a:pt x="10800" y="17876"/>
                  </a:cubicBezTo>
                  <a:cubicBezTo>
                    <a:pt x="10800" y="17876"/>
                    <a:pt x="10800" y="17876"/>
                    <a:pt x="10800" y="17876"/>
                  </a:cubicBezTo>
                  <a:cubicBezTo>
                    <a:pt x="10473" y="17876"/>
                    <a:pt x="10473" y="17876"/>
                    <a:pt x="10473" y="17876"/>
                  </a:cubicBezTo>
                  <a:cubicBezTo>
                    <a:pt x="3600" y="10055"/>
                    <a:pt x="3600" y="10055"/>
                    <a:pt x="3600" y="10055"/>
                  </a:cubicBezTo>
                  <a:cubicBezTo>
                    <a:pt x="2945" y="9310"/>
                    <a:pt x="2618" y="8193"/>
                    <a:pt x="2618" y="7076"/>
                  </a:cubicBezTo>
                  <a:cubicBezTo>
                    <a:pt x="2618" y="4841"/>
                    <a:pt x="4255" y="2979"/>
                    <a:pt x="6218" y="2979"/>
                  </a:cubicBezTo>
                  <a:cubicBezTo>
                    <a:pt x="7200" y="2979"/>
                    <a:pt x="7855" y="3352"/>
                    <a:pt x="8836" y="4469"/>
                  </a:cubicBezTo>
                  <a:cubicBezTo>
                    <a:pt x="10800" y="6703"/>
                    <a:pt x="10800" y="6703"/>
                    <a:pt x="10800" y="6703"/>
                  </a:cubicBezTo>
                  <a:cubicBezTo>
                    <a:pt x="12764" y="4469"/>
                    <a:pt x="12764" y="4469"/>
                    <a:pt x="12764" y="4469"/>
                  </a:cubicBezTo>
                  <a:cubicBezTo>
                    <a:pt x="13418" y="3352"/>
                    <a:pt x="14400" y="2979"/>
                    <a:pt x="15382" y="2979"/>
                  </a:cubicBezTo>
                  <a:cubicBezTo>
                    <a:pt x="17345" y="2979"/>
                    <a:pt x="18655" y="4841"/>
                    <a:pt x="18655" y="7076"/>
                  </a:cubicBezTo>
                  <a:cubicBezTo>
                    <a:pt x="18655" y="8193"/>
                    <a:pt x="18327" y="9310"/>
                    <a:pt x="17673" y="10055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76" name="Shape"/>
            <p:cNvSpPr/>
            <p:nvPr/>
          </p:nvSpPr>
          <p:spPr>
            <a:xfrm>
              <a:off x="3705882" y="4581895"/>
              <a:ext cx="254707" cy="3185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120" h="20373" extrusionOk="0">
                  <a:moveTo>
                    <a:pt x="14400" y="0"/>
                  </a:moveTo>
                  <a:cubicBezTo>
                    <a:pt x="10368" y="5645"/>
                    <a:pt x="7200" y="2945"/>
                    <a:pt x="2592" y="6873"/>
                  </a:cubicBezTo>
                  <a:cubicBezTo>
                    <a:pt x="-1152" y="10309"/>
                    <a:pt x="0" y="14482"/>
                    <a:pt x="3456" y="15955"/>
                  </a:cubicBezTo>
                  <a:cubicBezTo>
                    <a:pt x="6912" y="14482"/>
                    <a:pt x="10368" y="11291"/>
                    <a:pt x="12672" y="6627"/>
                  </a:cubicBezTo>
                  <a:cubicBezTo>
                    <a:pt x="12672" y="6627"/>
                    <a:pt x="14976" y="12518"/>
                    <a:pt x="8064" y="18409"/>
                  </a:cubicBezTo>
                  <a:cubicBezTo>
                    <a:pt x="11520" y="21600"/>
                    <a:pt x="17280" y="19391"/>
                    <a:pt x="18720" y="13991"/>
                  </a:cubicBezTo>
                  <a:cubicBezTo>
                    <a:pt x="20448" y="8100"/>
                    <a:pt x="16128" y="2209"/>
                    <a:pt x="14400" y="0"/>
                  </a:cubicBezTo>
                  <a:close/>
                  <a:moveTo>
                    <a:pt x="0" y="19145"/>
                  </a:moveTo>
                  <a:cubicBezTo>
                    <a:pt x="0" y="19391"/>
                    <a:pt x="0" y="20373"/>
                    <a:pt x="1728" y="20373"/>
                  </a:cubicBezTo>
                  <a:cubicBezTo>
                    <a:pt x="2880" y="20373"/>
                    <a:pt x="8928" y="17427"/>
                    <a:pt x="12096" y="10064"/>
                  </a:cubicBezTo>
                  <a:cubicBezTo>
                    <a:pt x="7488" y="17182"/>
                    <a:pt x="288" y="19145"/>
                    <a:pt x="0" y="19145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77" name="Shape"/>
            <p:cNvSpPr/>
            <p:nvPr/>
          </p:nvSpPr>
          <p:spPr>
            <a:xfrm>
              <a:off x="1889054" y="7875230"/>
              <a:ext cx="190783" cy="1939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592" y="10588"/>
                  </a:moveTo>
                  <a:cubicBezTo>
                    <a:pt x="2592" y="13553"/>
                    <a:pt x="4320" y="16518"/>
                    <a:pt x="7344" y="17788"/>
                  </a:cubicBezTo>
                  <a:cubicBezTo>
                    <a:pt x="3456" y="7624"/>
                    <a:pt x="3456" y="7624"/>
                    <a:pt x="3456" y="7624"/>
                  </a:cubicBezTo>
                  <a:cubicBezTo>
                    <a:pt x="3024" y="8471"/>
                    <a:pt x="2592" y="9318"/>
                    <a:pt x="2592" y="10588"/>
                  </a:cubicBezTo>
                  <a:close/>
                  <a:moveTo>
                    <a:pt x="16416" y="10165"/>
                  </a:moveTo>
                  <a:cubicBezTo>
                    <a:pt x="16416" y="9318"/>
                    <a:pt x="15984" y="8471"/>
                    <a:pt x="15552" y="8047"/>
                  </a:cubicBezTo>
                  <a:cubicBezTo>
                    <a:pt x="15120" y="7624"/>
                    <a:pt x="14688" y="6776"/>
                    <a:pt x="14688" y="6353"/>
                  </a:cubicBezTo>
                  <a:cubicBezTo>
                    <a:pt x="14688" y="5506"/>
                    <a:pt x="15552" y="4659"/>
                    <a:pt x="16416" y="4659"/>
                  </a:cubicBezTo>
                  <a:cubicBezTo>
                    <a:pt x="16416" y="4659"/>
                    <a:pt x="16416" y="4659"/>
                    <a:pt x="16416" y="4659"/>
                  </a:cubicBezTo>
                  <a:cubicBezTo>
                    <a:pt x="14688" y="3388"/>
                    <a:pt x="12960" y="2965"/>
                    <a:pt x="10800" y="2965"/>
                  </a:cubicBezTo>
                  <a:cubicBezTo>
                    <a:pt x="7776" y="2965"/>
                    <a:pt x="5184" y="4235"/>
                    <a:pt x="3888" y="6353"/>
                  </a:cubicBezTo>
                  <a:cubicBezTo>
                    <a:pt x="3888" y="6353"/>
                    <a:pt x="4320" y="6353"/>
                    <a:pt x="4320" y="6353"/>
                  </a:cubicBezTo>
                  <a:cubicBezTo>
                    <a:pt x="5184" y="6353"/>
                    <a:pt x="6480" y="6353"/>
                    <a:pt x="6480" y="6353"/>
                  </a:cubicBezTo>
                  <a:cubicBezTo>
                    <a:pt x="6912" y="6353"/>
                    <a:pt x="6912" y="6776"/>
                    <a:pt x="6480" y="6776"/>
                  </a:cubicBezTo>
                  <a:cubicBezTo>
                    <a:pt x="6480" y="6776"/>
                    <a:pt x="6048" y="6776"/>
                    <a:pt x="5616" y="6776"/>
                  </a:cubicBezTo>
                  <a:cubicBezTo>
                    <a:pt x="8640" y="15671"/>
                    <a:pt x="8640" y="15671"/>
                    <a:pt x="8640" y="15671"/>
                  </a:cubicBezTo>
                  <a:cubicBezTo>
                    <a:pt x="10368" y="10165"/>
                    <a:pt x="10368" y="10165"/>
                    <a:pt x="10368" y="10165"/>
                  </a:cubicBezTo>
                  <a:cubicBezTo>
                    <a:pt x="9072" y="6776"/>
                    <a:pt x="9072" y="6776"/>
                    <a:pt x="9072" y="6776"/>
                  </a:cubicBezTo>
                  <a:cubicBezTo>
                    <a:pt x="8640" y="6776"/>
                    <a:pt x="8208" y="6776"/>
                    <a:pt x="8208" y="6776"/>
                  </a:cubicBezTo>
                  <a:cubicBezTo>
                    <a:pt x="7776" y="6776"/>
                    <a:pt x="8208" y="6353"/>
                    <a:pt x="8640" y="6353"/>
                  </a:cubicBezTo>
                  <a:cubicBezTo>
                    <a:pt x="8640" y="6353"/>
                    <a:pt x="9936" y="6353"/>
                    <a:pt x="10800" y="6353"/>
                  </a:cubicBezTo>
                  <a:cubicBezTo>
                    <a:pt x="11664" y="6353"/>
                    <a:pt x="12960" y="6353"/>
                    <a:pt x="12960" y="6353"/>
                  </a:cubicBezTo>
                  <a:cubicBezTo>
                    <a:pt x="13392" y="6353"/>
                    <a:pt x="13392" y="6776"/>
                    <a:pt x="12960" y="6776"/>
                  </a:cubicBezTo>
                  <a:cubicBezTo>
                    <a:pt x="12960" y="6776"/>
                    <a:pt x="12528" y="6776"/>
                    <a:pt x="12096" y="6776"/>
                  </a:cubicBezTo>
                  <a:cubicBezTo>
                    <a:pt x="14688" y="15247"/>
                    <a:pt x="14688" y="15247"/>
                    <a:pt x="14688" y="15247"/>
                  </a:cubicBezTo>
                  <a:cubicBezTo>
                    <a:pt x="15552" y="12706"/>
                    <a:pt x="15552" y="12706"/>
                    <a:pt x="15552" y="12706"/>
                  </a:cubicBezTo>
                  <a:cubicBezTo>
                    <a:pt x="15984" y="11859"/>
                    <a:pt x="16416" y="11012"/>
                    <a:pt x="16416" y="10165"/>
                  </a:cubicBezTo>
                  <a:close/>
                  <a:moveTo>
                    <a:pt x="10800" y="11435"/>
                  </a:moveTo>
                  <a:cubicBezTo>
                    <a:pt x="8640" y="18212"/>
                    <a:pt x="8640" y="18212"/>
                    <a:pt x="8640" y="18212"/>
                  </a:cubicBezTo>
                  <a:cubicBezTo>
                    <a:pt x="9072" y="18212"/>
                    <a:pt x="9936" y="18635"/>
                    <a:pt x="10800" y="18635"/>
                  </a:cubicBezTo>
                  <a:cubicBezTo>
                    <a:pt x="11664" y="18635"/>
                    <a:pt x="12528" y="18212"/>
                    <a:pt x="13392" y="18212"/>
                  </a:cubicBezTo>
                  <a:cubicBezTo>
                    <a:pt x="13392" y="18212"/>
                    <a:pt x="13392" y="17788"/>
                    <a:pt x="13392" y="17788"/>
                  </a:cubicBezTo>
                  <a:lnTo>
                    <a:pt x="10800" y="11435"/>
                  </a:lnTo>
                  <a:close/>
                  <a:moveTo>
                    <a:pt x="18144" y="6776"/>
                  </a:moveTo>
                  <a:cubicBezTo>
                    <a:pt x="18144" y="7200"/>
                    <a:pt x="18144" y="7200"/>
                    <a:pt x="18144" y="7624"/>
                  </a:cubicBezTo>
                  <a:cubicBezTo>
                    <a:pt x="18144" y="8471"/>
                    <a:pt x="17712" y="9318"/>
                    <a:pt x="17280" y="10588"/>
                  </a:cubicBezTo>
                  <a:cubicBezTo>
                    <a:pt x="15120" y="17365"/>
                    <a:pt x="15120" y="17365"/>
                    <a:pt x="15120" y="17365"/>
                  </a:cubicBezTo>
                  <a:cubicBezTo>
                    <a:pt x="17280" y="16094"/>
                    <a:pt x="19008" y="13553"/>
                    <a:pt x="19008" y="10588"/>
                  </a:cubicBezTo>
                  <a:cubicBezTo>
                    <a:pt x="19008" y="9318"/>
                    <a:pt x="18576" y="8047"/>
                    <a:pt x="18144" y="6776"/>
                  </a:cubicBezTo>
                  <a:close/>
                  <a:moveTo>
                    <a:pt x="10800" y="0"/>
                  </a:moveTo>
                  <a:cubicBezTo>
                    <a:pt x="4752" y="0"/>
                    <a:pt x="0" y="4659"/>
                    <a:pt x="0" y="10588"/>
                  </a:cubicBezTo>
                  <a:cubicBezTo>
                    <a:pt x="0" y="16518"/>
                    <a:pt x="4752" y="21600"/>
                    <a:pt x="10800" y="21600"/>
                  </a:cubicBezTo>
                  <a:cubicBezTo>
                    <a:pt x="16848" y="21600"/>
                    <a:pt x="21600" y="16518"/>
                    <a:pt x="21600" y="10588"/>
                  </a:cubicBezTo>
                  <a:cubicBezTo>
                    <a:pt x="21600" y="4659"/>
                    <a:pt x="16848" y="0"/>
                    <a:pt x="10800" y="0"/>
                  </a:cubicBezTo>
                  <a:close/>
                  <a:moveTo>
                    <a:pt x="10800" y="19906"/>
                  </a:moveTo>
                  <a:cubicBezTo>
                    <a:pt x="5616" y="19906"/>
                    <a:pt x="1296" y="15671"/>
                    <a:pt x="1296" y="10588"/>
                  </a:cubicBezTo>
                  <a:cubicBezTo>
                    <a:pt x="1296" y="5506"/>
                    <a:pt x="5616" y="1271"/>
                    <a:pt x="10800" y="1271"/>
                  </a:cubicBezTo>
                  <a:cubicBezTo>
                    <a:pt x="15984" y="1271"/>
                    <a:pt x="20304" y="5506"/>
                    <a:pt x="20304" y="10588"/>
                  </a:cubicBezTo>
                  <a:cubicBezTo>
                    <a:pt x="20304" y="15671"/>
                    <a:pt x="15984" y="19906"/>
                    <a:pt x="10800" y="19906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78" name="Shape"/>
            <p:cNvSpPr/>
            <p:nvPr/>
          </p:nvSpPr>
          <p:spPr>
            <a:xfrm>
              <a:off x="2542717" y="5548315"/>
              <a:ext cx="313551" cy="3129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0" h="21402" extrusionOk="0">
                  <a:moveTo>
                    <a:pt x="20810" y="18176"/>
                  </a:moveTo>
                  <a:cubicBezTo>
                    <a:pt x="15805" y="13961"/>
                    <a:pt x="15805" y="13961"/>
                    <a:pt x="15805" y="13961"/>
                  </a:cubicBezTo>
                  <a:cubicBezTo>
                    <a:pt x="15278" y="13434"/>
                    <a:pt x="14751" y="13171"/>
                    <a:pt x="14224" y="13171"/>
                  </a:cubicBezTo>
                  <a:cubicBezTo>
                    <a:pt x="15278" y="11854"/>
                    <a:pt x="16068" y="10010"/>
                    <a:pt x="16068" y="7902"/>
                  </a:cubicBezTo>
                  <a:cubicBezTo>
                    <a:pt x="16068" y="3424"/>
                    <a:pt x="12380" y="0"/>
                    <a:pt x="7902" y="0"/>
                  </a:cubicBezTo>
                  <a:cubicBezTo>
                    <a:pt x="3688" y="0"/>
                    <a:pt x="0" y="3424"/>
                    <a:pt x="0" y="7902"/>
                  </a:cubicBezTo>
                  <a:cubicBezTo>
                    <a:pt x="0" y="12380"/>
                    <a:pt x="3688" y="16068"/>
                    <a:pt x="7902" y="16068"/>
                  </a:cubicBezTo>
                  <a:cubicBezTo>
                    <a:pt x="10010" y="16068"/>
                    <a:pt x="11854" y="15278"/>
                    <a:pt x="13171" y="14224"/>
                  </a:cubicBezTo>
                  <a:cubicBezTo>
                    <a:pt x="13171" y="14488"/>
                    <a:pt x="13434" y="15278"/>
                    <a:pt x="13961" y="15805"/>
                  </a:cubicBezTo>
                  <a:cubicBezTo>
                    <a:pt x="18176" y="20810"/>
                    <a:pt x="18176" y="20810"/>
                    <a:pt x="18176" y="20810"/>
                  </a:cubicBezTo>
                  <a:cubicBezTo>
                    <a:pt x="18966" y="21600"/>
                    <a:pt x="20283" y="21600"/>
                    <a:pt x="21073" y="20810"/>
                  </a:cubicBezTo>
                  <a:cubicBezTo>
                    <a:pt x="21600" y="20283"/>
                    <a:pt x="21600" y="18966"/>
                    <a:pt x="20810" y="18176"/>
                  </a:cubicBezTo>
                  <a:close/>
                  <a:moveTo>
                    <a:pt x="7902" y="13434"/>
                  </a:moveTo>
                  <a:cubicBezTo>
                    <a:pt x="5005" y="13434"/>
                    <a:pt x="2634" y="11063"/>
                    <a:pt x="2634" y="7902"/>
                  </a:cubicBezTo>
                  <a:cubicBezTo>
                    <a:pt x="2634" y="5005"/>
                    <a:pt x="5005" y="2634"/>
                    <a:pt x="7902" y="2634"/>
                  </a:cubicBezTo>
                  <a:cubicBezTo>
                    <a:pt x="11063" y="2634"/>
                    <a:pt x="13434" y="5005"/>
                    <a:pt x="13434" y="7902"/>
                  </a:cubicBezTo>
                  <a:cubicBezTo>
                    <a:pt x="13434" y="11063"/>
                    <a:pt x="11063" y="13434"/>
                    <a:pt x="7902" y="13434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79" name="Shape"/>
            <p:cNvSpPr/>
            <p:nvPr/>
          </p:nvSpPr>
          <p:spPr>
            <a:xfrm>
              <a:off x="3687409" y="3274569"/>
              <a:ext cx="237696" cy="2314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587" y="15120"/>
                  </a:moveTo>
                  <a:cubicBezTo>
                    <a:pt x="12890" y="15120"/>
                    <a:pt x="12890" y="13320"/>
                    <a:pt x="12890" y="13320"/>
                  </a:cubicBezTo>
                  <a:cubicBezTo>
                    <a:pt x="12890" y="13320"/>
                    <a:pt x="14632" y="11880"/>
                    <a:pt x="14981" y="9720"/>
                  </a:cubicBezTo>
                  <a:cubicBezTo>
                    <a:pt x="15677" y="9720"/>
                    <a:pt x="16374" y="7560"/>
                    <a:pt x="15329" y="6840"/>
                  </a:cubicBezTo>
                  <a:cubicBezTo>
                    <a:pt x="15329" y="5760"/>
                    <a:pt x="16723" y="0"/>
                    <a:pt x="10800" y="0"/>
                  </a:cubicBezTo>
                  <a:cubicBezTo>
                    <a:pt x="5226" y="0"/>
                    <a:pt x="6271" y="5760"/>
                    <a:pt x="6271" y="6840"/>
                  </a:cubicBezTo>
                  <a:cubicBezTo>
                    <a:pt x="5226" y="7560"/>
                    <a:pt x="5923" y="9720"/>
                    <a:pt x="6968" y="9720"/>
                  </a:cubicBezTo>
                  <a:cubicBezTo>
                    <a:pt x="7316" y="11880"/>
                    <a:pt x="8710" y="13320"/>
                    <a:pt x="8710" y="13320"/>
                  </a:cubicBezTo>
                  <a:cubicBezTo>
                    <a:pt x="8710" y="13320"/>
                    <a:pt x="8710" y="15120"/>
                    <a:pt x="8013" y="15120"/>
                  </a:cubicBezTo>
                  <a:cubicBezTo>
                    <a:pt x="6619" y="15480"/>
                    <a:pt x="0" y="18360"/>
                    <a:pt x="0" y="21600"/>
                  </a:cubicBezTo>
                  <a:cubicBezTo>
                    <a:pt x="10800" y="21600"/>
                    <a:pt x="10800" y="21600"/>
                    <a:pt x="108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18360"/>
                    <a:pt x="15329" y="15480"/>
                    <a:pt x="13587" y="1512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80" name="Shape"/>
            <p:cNvSpPr/>
            <p:nvPr/>
          </p:nvSpPr>
          <p:spPr>
            <a:xfrm>
              <a:off x="2045432" y="3818767"/>
              <a:ext cx="290866" cy="2908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12" y="4032"/>
                  </a:moveTo>
                  <a:cubicBezTo>
                    <a:pt x="21600" y="0"/>
                    <a:pt x="21600" y="0"/>
                    <a:pt x="21600" y="0"/>
                  </a:cubicBezTo>
                  <a:cubicBezTo>
                    <a:pt x="21600" y="1152"/>
                    <a:pt x="21600" y="1152"/>
                    <a:pt x="21600" y="1152"/>
                  </a:cubicBezTo>
                  <a:cubicBezTo>
                    <a:pt x="21600" y="4032"/>
                    <a:pt x="21600" y="4032"/>
                    <a:pt x="21600" y="4032"/>
                  </a:cubicBezTo>
                  <a:cubicBezTo>
                    <a:pt x="21600" y="15552"/>
                    <a:pt x="21600" y="15552"/>
                    <a:pt x="21600" y="15552"/>
                  </a:cubicBezTo>
                  <a:cubicBezTo>
                    <a:pt x="21600" y="17280"/>
                    <a:pt x="19584" y="18720"/>
                    <a:pt x="16992" y="18720"/>
                  </a:cubicBezTo>
                  <a:cubicBezTo>
                    <a:pt x="14400" y="18720"/>
                    <a:pt x="12096" y="17280"/>
                    <a:pt x="12096" y="15552"/>
                  </a:cubicBezTo>
                  <a:cubicBezTo>
                    <a:pt x="12096" y="13536"/>
                    <a:pt x="14400" y="12096"/>
                    <a:pt x="16992" y="12096"/>
                  </a:cubicBezTo>
                  <a:cubicBezTo>
                    <a:pt x="17568" y="12096"/>
                    <a:pt x="18432" y="12096"/>
                    <a:pt x="19008" y="12384"/>
                  </a:cubicBezTo>
                  <a:cubicBezTo>
                    <a:pt x="19008" y="5472"/>
                    <a:pt x="19008" y="5472"/>
                    <a:pt x="19008" y="5472"/>
                  </a:cubicBezTo>
                  <a:cubicBezTo>
                    <a:pt x="9504" y="8064"/>
                    <a:pt x="9504" y="8064"/>
                    <a:pt x="9504" y="8064"/>
                  </a:cubicBezTo>
                  <a:cubicBezTo>
                    <a:pt x="9504" y="18144"/>
                    <a:pt x="9504" y="18144"/>
                    <a:pt x="9504" y="18144"/>
                  </a:cubicBezTo>
                  <a:cubicBezTo>
                    <a:pt x="9504" y="20160"/>
                    <a:pt x="7488" y="21600"/>
                    <a:pt x="4608" y="21600"/>
                  </a:cubicBezTo>
                  <a:cubicBezTo>
                    <a:pt x="2016" y="21600"/>
                    <a:pt x="0" y="20160"/>
                    <a:pt x="0" y="18144"/>
                  </a:cubicBezTo>
                  <a:cubicBezTo>
                    <a:pt x="0" y="16416"/>
                    <a:pt x="2016" y="14688"/>
                    <a:pt x="4608" y="14688"/>
                  </a:cubicBezTo>
                  <a:cubicBezTo>
                    <a:pt x="5472" y="14688"/>
                    <a:pt x="6048" y="14976"/>
                    <a:pt x="6912" y="14976"/>
                  </a:cubicBezTo>
                  <a:cubicBezTo>
                    <a:pt x="6912" y="8064"/>
                    <a:pt x="6912" y="8064"/>
                    <a:pt x="6912" y="8064"/>
                  </a:cubicBezTo>
                  <a:lnTo>
                    <a:pt x="6912" y="4032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81" name="Shape"/>
            <p:cNvSpPr/>
            <p:nvPr/>
          </p:nvSpPr>
          <p:spPr>
            <a:xfrm>
              <a:off x="913251" y="4600660"/>
              <a:ext cx="150124" cy="1626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169" y="8229"/>
                  </a:moveTo>
                  <a:cubicBezTo>
                    <a:pt x="15508" y="8229"/>
                    <a:pt x="14400" y="8743"/>
                    <a:pt x="13846" y="9771"/>
                  </a:cubicBezTo>
                  <a:cubicBezTo>
                    <a:pt x="13292" y="10286"/>
                    <a:pt x="12738" y="10286"/>
                    <a:pt x="12185" y="10800"/>
                  </a:cubicBezTo>
                  <a:cubicBezTo>
                    <a:pt x="12185" y="9771"/>
                    <a:pt x="13292" y="8229"/>
                    <a:pt x="13846" y="7714"/>
                  </a:cubicBezTo>
                  <a:cubicBezTo>
                    <a:pt x="14954" y="6686"/>
                    <a:pt x="15508" y="5657"/>
                    <a:pt x="15508" y="4629"/>
                  </a:cubicBezTo>
                  <a:cubicBezTo>
                    <a:pt x="14954" y="2057"/>
                    <a:pt x="13292" y="0"/>
                    <a:pt x="10523" y="0"/>
                  </a:cubicBezTo>
                  <a:cubicBezTo>
                    <a:pt x="7754" y="514"/>
                    <a:pt x="6092" y="2571"/>
                    <a:pt x="6092" y="4629"/>
                  </a:cubicBezTo>
                  <a:cubicBezTo>
                    <a:pt x="6092" y="6171"/>
                    <a:pt x="6646" y="7200"/>
                    <a:pt x="7754" y="7714"/>
                  </a:cubicBezTo>
                  <a:cubicBezTo>
                    <a:pt x="8308" y="8229"/>
                    <a:pt x="9415" y="9771"/>
                    <a:pt x="9969" y="10800"/>
                  </a:cubicBezTo>
                  <a:cubicBezTo>
                    <a:pt x="8862" y="10800"/>
                    <a:pt x="8308" y="10286"/>
                    <a:pt x="7754" y="9771"/>
                  </a:cubicBezTo>
                  <a:cubicBezTo>
                    <a:pt x="7200" y="9257"/>
                    <a:pt x="6092" y="8743"/>
                    <a:pt x="4431" y="8743"/>
                  </a:cubicBezTo>
                  <a:cubicBezTo>
                    <a:pt x="2215" y="8743"/>
                    <a:pt x="0" y="10800"/>
                    <a:pt x="0" y="12857"/>
                  </a:cubicBezTo>
                  <a:cubicBezTo>
                    <a:pt x="0" y="15429"/>
                    <a:pt x="2215" y="17486"/>
                    <a:pt x="4985" y="17486"/>
                  </a:cubicBezTo>
                  <a:cubicBezTo>
                    <a:pt x="6092" y="17486"/>
                    <a:pt x="7200" y="16971"/>
                    <a:pt x="8308" y="15943"/>
                  </a:cubicBezTo>
                  <a:cubicBezTo>
                    <a:pt x="8308" y="15429"/>
                    <a:pt x="9415" y="14914"/>
                    <a:pt x="9969" y="14400"/>
                  </a:cubicBezTo>
                  <a:cubicBezTo>
                    <a:pt x="9969" y="17486"/>
                    <a:pt x="8308" y="20057"/>
                    <a:pt x="6646" y="21086"/>
                  </a:cubicBezTo>
                  <a:cubicBezTo>
                    <a:pt x="6646" y="21600"/>
                    <a:pt x="6646" y="21600"/>
                    <a:pt x="6646" y="21600"/>
                  </a:cubicBezTo>
                  <a:cubicBezTo>
                    <a:pt x="11077" y="21600"/>
                    <a:pt x="11077" y="21600"/>
                    <a:pt x="11077" y="21600"/>
                  </a:cubicBezTo>
                  <a:cubicBezTo>
                    <a:pt x="15508" y="21600"/>
                    <a:pt x="15508" y="21600"/>
                    <a:pt x="15508" y="21600"/>
                  </a:cubicBezTo>
                  <a:cubicBezTo>
                    <a:pt x="15508" y="20571"/>
                    <a:pt x="15508" y="20571"/>
                    <a:pt x="15508" y="20571"/>
                  </a:cubicBezTo>
                  <a:cubicBezTo>
                    <a:pt x="13846" y="20057"/>
                    <a:pt x="12185" y="17486"/>
                    <a:pt x="12185" y="14400"/>
                  </a:cubicBezTo>
                  <a:cubicBezTo>
                    <a:pt x="12738" y="14914"/>
                    <a:pt x="13292" y="15429"/>
                    <a:pt x="13846" y="15943"/>
                  </a:cubicBezTo>
                  <a:cubicBezTo>
                    <a:pt x="14954" y="16457"/>
                    <a:pt x="16062" y="16971"/>
                    <a:pt x="17169" y="16971"/>
                  </a:cubicBezTo>
                  <a:cubicBezTo>
                    <a:pt x="19938" y="16971"/>
                    <a:pt x="21600" y="14914"/>
                    <a:pt x="21600" y="12343"/>
                  </a:cubicBezTo>
                  <a:cubicBezTo>
                    <a:pt x="21600" y="10286"/>
                    <a:pt x="19385" y="8229"/>
                    <a:pt x="17169" y="8229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82" name="Shape"/>
            <p:cNvSpPr/>
            <p:nvPr/>
          </p:nvSpPr>
          <p:spPr>
            <a:xfrm>
              <a:off x="2639672" y="6836875"/>
              <a:ext cx="225186" cy="2220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617" y="0"/>
                  </a:moveTo>
                  <a:cubicBezTo>
                    <a:pt x="4759" y="0"/>
                    <a:pt x="0" y="4841"/>
                    <a:pt x="0" y="10800"/>
                  </a:cubicBezTo>
                  <a:cubicBezTo>
                    <a:pt x="0" y="16759"/>
                    <a:pt x="4759" y="21600"/>
                    <a:pt x="10617" y="21600"/>
                  </a:cubicBezTo>
                  <a:cubicBezTo>
                    <a:pt x="16841" y="21600"/>
                    <a:pt x="21600" y="16759"/>
                    <a:pt x="21600" y="10800"/>
                  </a:cubicBezTo>
                  <a:cubicBezTo>
                    <a:pt x="21600" y="4841"/>
                    <a:pt x="16841" y="0"/>
                    <a:pt x="10617" y="0"/>
                  </a:cubicBezTo>
                  <a:close/>
                  <a:moveTo>
                    <a:pt x="17207" y="9310"/>
                  </a:moveTo>
                  <a:cubicBezTo>
                    <a:pt x="16475" y="13407"/>
                    <a:pt x="12447" y="16759"/>
                    <a:pt x="11349" y="17503"/>
                  </a:cubicBezTo>
                  <a:cubicBezTo>
                    <a:pt x="9885" y="18248"/>
                    <a:pt x="8786" y="17131"/>
                    <a:pt x="8420" y="16386"/>
                  </a:cubicBezTo>
                  <a:cubicBezTo>
                    <a:pt x="8054" y="15269"/>
                    <a:pt x="6590" y="10428"/>
                    <a:pt x="6224" y="9683"/>
                  </a:cubicBezTo>
                  <a:cubicBezTo>
                    <a:pt x="5858" y="9310"/>
                    <a:pt x="4759" y="10428"/>
                    <a:pt x="4759" y="10428"/>
                  </a:cubicBezTo>
                  <a:cubicBezTo>
                    <a:pt x="4393" y="9683"/>
                    <a:pt x="4393" y="9683"/>
                    <a:pt x="4393" y="9683"/>
                  </a:cubicBezTo>
                  <a:cubicBezTo>
                    <a:pt x="4393" y="9683"/>
                    <a:pt x="6590" y="7076"/>
                    <a:pt x="8054" y="6703"/>
                  </a:cubicBezTo>
                  <a:cubicBezTo>
                    <a:pt x="9885" y="6331"/>
                    <a:pt x="9885" y="9310"/>
                    <a:pt x="10251" y="11172"/>
                  </a:cubicBezTo>
                  <a:cubicBezTo>
                    <a:pt x="10617" y="12662"/>
                    <a:pt x="10983" y="13779"/>
                    <a:pt x="11349" y="13779"/>
                  </a:cubicBezTo>
                  <a:cubicBezTo>
                    <a:pt x="11715" y="13779"/>
                    <a:pt x="12447" y="12662"/>
                    <a:pt x="13180" y="11172"/>
                  </a:cubicBezTo>
                  <a:cubicBezTo>
                    <a:pt x="13912" y="10055"/>
                    <a:pt x="13180" y="8566"/>
                    <a:pt x="11715" y="9683"/>
                  </a:cubicBezTo>
                  <a:cubicBezTo>
                    <a:pt x="12447" y="5959"/>
                    <a:pt x="17939" y="5214"/>
                    <a:pt x="17207" y="931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83" name="Shape"/>
            <p:cNvSpPr/>
            <p:nvPr/>
          </p:nvSpPr>
          <p:spPr>
            <a:xfrm>
              <a:off x="3190124" y="8600826"/>
              <a:ext cx="165763" cy="1845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079" y="6300"/>
                  </a:moveTo>
                  <a:cubicBezTo>
                    <a:pt x="17581" y="6300"/>
                    <a:pt x="18084" y="5850"/>
                    <a:pt x="18084" y="5400"/>
                  </a:cubicBezTo>
                  <a:cubicBezTo>
                    <a:pt x="19088" y="4950"/>
                    <a:pt x="19591" y="4050"/>
                    <a:pt x="19591" y="3150"/>
                  </a:cubicBezTo>
                  <a:cubicBezTo>
                    <a:pt x="20093" y="2250"/>
                    <a:pt x="19591" y="1350"/>
                    <a:pt x="19088" y="450"/>
                  </a:cubicBezTo>
                  <a:cubicBezTo>
                    <a:pt x="18586" y="0"/>
                    <a:pt x="17581" y="0"/>
                    <a:pt x="17079" y="0"/>
                  </a:cubicBezTo>
                  <a:cubicBezTo>
                    <a:pt x="15572" y="0"/>
                    <a:pt x="14567" y="450"/>
                    <a:pt x="13563" y="1350"/>
                  </a:cubicBezTo>
                  <a:cubicBezTo>
                    <a:pt x="12056" y="2700"/>
                    <a:pt x="11051" y="4500"/>
                    <a:pt x="10549" y="5850"/>
                  </a:cubicBezTo>
                  <a:cubicBezTo>
                    <a:pt x="10047" y="4500"/>
                    <a:pt x="9544" y="2700"/>
                    <a:pt x="8037" y="1350"/>
                  </a:cubicBezTo>
                  <a:cubicBezTo>
                    <a:pt x="7033" y="900"/>
                    <a:pt x="6028" y="450"/>
                    <a:pt x="5023" y="450"/>
                  </a:cubicBezTo>
                  <a:cubicBezTo>
                    <a:pt x="4521" y="450"/>
                    <a:pt x="3516" y="450"/>
                    <a:pt x="3014" y="900"/>
                  </a:cubicBezTo>
                  <a:cubicBezTo>
                    <a:pt x="2009" y="2250"/>
                    <a:pt x="2009" y="4050"/>
                    <a:pt x="3516" y="5400"/>
                  </a:cubicBezTo>
                  <a:cubicBezTo>
                    <a:pt x="4019" y="5850"/>
                    <a:pt x="4521" y="6300"/>
                    <a:pt x="5023" y="6300"/>
                  </a:cubicBezTo>
                  <a:cubicBezTo>
                    <a:pt x="0" y="6300"/>
                    <a:pt x="0" y="6300"/>
                    <a:pt x="0" y="6300"/>
                  </a:cubicBezTo>
                  <a:cubicBezTo>
                    <a:pt x="0" y="12150"/>
                    <a:pt x="0" y="12150"/>
                    <a:pt x="0" y="12150"/>
                  </a:cubicBezTo>
                  <a:cubicBezTo>
                    <a:pt x="1507" y="12150"/>
                    <a:pt x="1507" y="12150"/>
                    <a:pt x="1507" y="12150"/>
                  </a:cubicBezTo>
                  <a:cubicBezTo>
                    <a:pt x="1507" y="21600"/>
                    <a:pt x="1507" y="21600"/>
                    <a:pt x="1507" y="21600"/>
                  </a:cubicBezTo>
                  <a:cubicBezTo>
                    <a:pt x="20093" y="21600"/>
                    <a:pt x="20093" y="21600"/>
                    <a:pt x="20093" y="21600"/>
                  </a:cubicBezTo>
                  <a:cubicBezTo>
                    <a:pt x="20093" y="12150"/>
                    <a:pt x="20093" y="12150"/>
                    <a:pt x="20093" y="12150"/>
                  </a:cubicBezTo>
                  <a:cubicBezTo>
                    <a:pt x="21600" y="12150"/>
                    <a:pt x="21600" y="12150"/>
                    <a:pt x="21600" y="12150"/>
                  </a:cubicBezTo>
                  <a:cubicBezTo>
                    <a:pt x="21600" y="6300"/>
                    <a:pt x="21600" y="6300"/>
                    <a:pt x="21600" y="6300"/>
                  </a:cubicBezTo>
                  <a:lnTo>
                    <a:pt x="17079" y="6300"/>
                  </a:lnTo>
                  <a:close/>
                  <a:moveTo>
                    <a:pt x="14567" y="2250"/>
                  </a:moveTo>
                  <a:cubicBezTo>
                    <a:pt x="15572" y="1800"/>
                    <a:pt x="16074" y="1350"/>
                    <a:pt x="17079" y="1350"/>
                  </a:cubicBezTo>
                  <a:cubicBezTo>
                    <a:pt x="17079" y="1350"/>
                    <a:pt x="17581" y="1350"/>
                    <a:pt x="17581" y="1800"/>
                  </a:cubicBezTo>
                  <a:cubicBezTo>
                    <a:pt x="18586" y="2250"/>
                    <a:pt x="18084" y="3600"/>
                    <a:pt x="17079" y="4500"/>
                  </a:cubicBezTo>
                  <a:cubicBezTo>
                    <a:pt x="16074" y="5400"/>
                    <a:pt x="14567" y="5850"/>
                    <a:pt x="13563" y="6300"/>
                  </a:cubicBezTo>
                  <a:cubicBezTo>
                    <a:pt x="12056" y="6300"/>
                    <a:pt x="12056" y="6300"/>
                    <a:pt x="12056" y="6300"/>
                  </a:cubicBezTo>
                  <a:cubicBezTo>
                    <a:pt x="12558" y="5400"/>
                    <a:pt x="13563" y="3600"/>
                    <a:pt x="14567" y="2250"/>
                  </a:cubicBezTo>
                  <a:close/>
                  <a:moveTo>
                    <a:pt x="4019" y="3150"/>
                  </a:moveTo>
                  <a:cubicBezTo>
                    <a:pt x="4019" y="2700"/>
                    <a:pt x="4019" y="2250"/>
                    <a:pt x="4521" y="2250"/>
                  </a:cubicBezTo>
                  <a:cubicBezTo>
                    <a:pt x="4521" y="1800"/>
                    <a:pt x="5023" y="1800"/>
                    <a:pt x="5023" y="1800"/>
                  </a:cubicBezTo>
                  <a:cubicBezTo>
                    <a:pt x="5023" y="1800"/>
                    <a:pt x="5023" y="1800"/>
                    <a:pt x="5023" y="1800"/>
                  </a:cubicBezTo>
                  <a:cubicBezTo>
                    <a:pt x="5526" y="1800"/>
                    <a:pt x="6028" y="2250"/>
                    <a:pt x="6530" y="2700"/>
                  </a:cubicBezTo>
                  <a:cubicBezTo>
                    <a:pt x="7535" y="3150"/>
                    <a:pt x="8037" y="4500"/>
                    <a:pt x="8540" y="5850"/>
                  </a:cubicBezTo>
                  <a:cubicBezTo>
                    <a:pt x="8540" y="5850"/>
                    <a:pt x="8540" y="5850"/>
                    <a:pt x="8540" y="5850"/>
                  </a:cubicBezTo>
                  <a:cubicBezTo>
                    <a:pt x="8540" y="5850"/>
                    <a:pt x="8540" y="5850"/>
                    <a:pt x="8540" y="5850"/>
                  </a:cubicBezTo>
                  <a:cubicBezTo>
                    <a:pt x="7033" y="5400"/>
                    <a:pt x="5526" y="4950"/>
                    <a:pt x="4521" y="4050"/>
                  </a:cubicBezTo>
                  <a:cubicBezTo>
                    <a:pt x="4521" y="4050"/>
                    <a:pt x="4019" y="3600"/>
                    <a:pt x="4019" y="3150"/>
                  </a:cubicBezTo>
                  <a:close/>
                  <a:moveTo>
                    <a:pt x="9042" y="20250"/>
                  </a:moveTo>
                  <a:cubicBezTo>
                    <a:pt x="3014" y="20250"/>
                    <a:pt x="3014" y="20250"/>
                    <a:pt x="3014" y="20250"/>
                  </a:cubicBezTo>
                  <a:cubicBezTo>
                    <a:pt x="3014" y="11250"/>
                    <a:pt x="3014" y="11250"/>
                    <a:pt x="3014" y="11250"/>
                  </a:cubicBezTo>
                  <a:cubicBezTo>
                    <a:pt x="9042" y="11250"/>
                    <a:pt x="9042" y="11250"/>
                    <a:pt x="9042" y="11250"/>
                  </a:cubicBezTo>
                  <a:lnTo>
                    <a:pt x="9042" y="20250"/>
                  </a:lnTo>
                  <a:close/>
                  <a:moveTo>
                    <a:pt x="9042" y="10800"/>
                  </a:moveTo>
                  <a:cubicBezTo>
                    <a:pt x="1507" y="10800"/>
                    <a:pt x="1507" y="10800"/>
                    <a:pt x="1507" y="10800"/>
                  </a:cubicBezTo>
                  <a:cubicBezTo>
                    <a:pt x="1507" y="7650"/>
                    <a:pt x="1507" y="7650"/>
                    <a:pt x="1507" y="7650"/>
                  </a:cubicBezTo>
                  <a:cubicBezTo>
                    <a:pt x="9042" y="7650"/>
                    <a:pt x="9042" y="7650"/>
                    <a:pt x="9042" y="7650"/>
                  </a:cubicBezTo>
                  <a:lnTo>
                    <a:pt x="9042" y="10800"/>
                  </a:lnTo>
                  <a:close/>
                  <a:moveTo>
                    <a:pt x="18586" y="20250"/>
                  </a:moveTo>
                  <a:cubicBezTo>
                    <a:pt x="12558" y="20250"/>
                    <a:pt x="12558" y="20250"/>
                    <a:pt x="12558" y="20250"/>
                  </a:cubicBezTo>
                  <a:cubicBezTo>
                    <a:pt x="12558" y="11250"/>
                    <a:pt x="12558" y="11250"/>
                    <a:pt x="12558" y="11250"/>
                  </a:cubicBezTo>
                  <a:cubicBezTo>
                    <a:pt x="18586" y="11250"/>
                    <a:pt x="18586" y="11250"/>
                    <a:pt x="18586" y="11250"/>
                  </a:cubicBezTo>
                  <a:lnTo>
                    <a:pt x="18586" y="20250"/>
                  </a:lnTo>
                  <a:close/>
                  <a:moveTo>
                    <a:pt x="20093" y="10800"/>
                  </a:moveTo>
                  <a:cubicBezTo>
                    <a:pt x="12558" y="10800"/>
                    <a:pt x="12558" y="10800"/>
                    <a:pt x="12558" y="10800"/>
                  </a:cubicBezTo>
                  <a:cubicBezTo>
                    <a:pt x="12558" y="7650"/>
                    <a:pt x="12558" y="7650"/>
                    <a:pt x="12558" y="7650"/>
                  </a:cubicBezTo>
                  <a:cubicBezTo>
                    <a:pt x="20093" y="7650"/>
                    <a:pt x="20093" y="7650"/>
                    <a:pt x="20093" y="7650"/>
                  </a:cubicBezTo>
                  <a:lnTo>
                    <a:pt x="20093" y="1080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84" name="Shape"/>
            <p:cNvSpPr/>
            <p:nvPr/>
          </p:nvSpPr>
          <p:spPr>
            <a:xfrm>
              <a:off x="9207576" y="9129386"/>
              <a:ext cx="456627" cy="4097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076" y="0"/>
                  </a:moveTo>
                  <a:cubicBezTo>
                    <a:pt x="9076" y="0"/>
                    <a:pt x="9076" y="0"/>
                    <a:pt x="9076" y="0"/>
                  </a:cubicBezTo>
                  <a:cubicBezTo>
                    <a:pt x="13976" y="0"/>
                    <a:pt x="17970" y="3668"/>
                    <a:pt x="17970" y="8151"/>
                  </a:cubicBezTo>
                  <a:cubicBezTo>
                    <a:pt x="17970" y="12634"/>
                    <a:pt x="13976" y="16302"/>
                    <a:pt x="9076" y="16302"/>
                  </a:cubicBezTo>
                  <a:cubicBezTo>
                    <a:pt x="8531" y="16302"/>
                    <a:pt x="7987" y="16302"/>
                    <a:pt x="7624" y="16302"/>
                  </a:cubicBezTo>
                  <a:cubicBezTo>
                    <a:pt x="5627" y="18543"/>
                    <a:pt x="3449" y="18747"/>
                    <a:pt x="1271" y="18951"/>
                  </a:cubicBezTo>
                  <a:cubicBezTo>
                    <a:pt x="1271" y="18340"/>
                    <a:pt x="1271" y="18340"/>
                    <a:pt x="1271" y="18340"/>
                  </a:cubicBezTo>
                  <a:cubicBezTo>
                    <a:pt x="2360" y="17728"/>
                    <a:pt x="3449" y="16506"/>
                    <a:pt x="3449" y="15079"/>
                  </a:cubicBezTo>
                  <a:cubicBezTo>
                    <a:pt x="3449" y="14875"/>
                    <a:pt x="3449" y="14672"/>
                    <a:pt x="3267" y="14468"/>
                  </a:cubicBezTo>
                  <a:cubicBezTo>
                    <a:pt x="1271" y="13042"/>
                    <a:pt x="0" y="10800"/>
                    <a:pt x="0" y="8151"/>
                  </a:cubicBezTo>
                  <a:cubicBezTo>
                    <a:pt x="0" y="3668"/>
                    <a:pt x="3993" y="0"/>
                    <a:pt x="9076" y="0"/>
                  </a:cubicBezTo>
                  <a:close/>
                  <a:moveTo>
                    <a:pt x="18696" y="18340"/>
                  </a:moveTo>
                  <a:cubicBezTo>
                    <a:pt x="18696" y="19562"/>
                    <a:pt x="19422" y="20581"/>
                    <a:pt x="20511" y="21192"/>
                  </a:cubicBezTo>
                  <a:cubicBezTo>
                    <a:pt x="20511" y="21600"/>
                    <a:pt x="20511" y="21600"/>
                    <a:pt x="20511" y="21600"/>
                  </a:cubicBezTo>
                  <a:cubicBezTo>
                    <a:pt x="18514" y="21600"/>
                    <a:pt x="16699" y="21192"/>
                    <a:pt x="15066" y="19358"/>
                  </a:cubicBezTo>
                  <a:cubicBezTo>
                    <a:pt x="14703" y="19358"/>
                    <a:pt x="14339" y="19358"/>
                    <a:pt x="13795" y="19358"/>
                  </a:cubicBezTo>
                  <a:cubicBezTo>
                    <a:pt x="11980" y="19358"/>
                    <a:pt x="10346" y="18951"/>
                    <a:pt x="9076" y="17932"/>
                  </a:cubicBezTo>
                  <a:cubicBezTo>
                    <a:pt x="11798" y="17932"/>
                    <a:pt x="14339" y="16913"/>
                    <a:pt x="16336" y="15283"/>
                  </a:cubicBezTo>
                  <a:cubicBezTo>
                    <a:pt x="17244" y="14264"/>
                    <a:pt x="18151" y="13245"/>
                    <a:pt x="18696" y="12023"/>
                  </a:cubicBezTo>
                  <a:cubicBezTo>
                    <a:pt x="19240" y="10800"/>
                    <a:pt x="19422" y="9577"/>
                    <a:pt x="19422" y="8151"/>
                  </a:cubicBezTo>
                  <a:cubicBezTo>
                    <a:pt x="19422" y="7947"/>
                    <a:pt x="19422" y="7743"/>
                    <a:pt x="19422" y="7540"/>
                  </a:cubicBezTo>
                  <a:cubicBezTo>
                    <a:pt x="20874" y="8762"/>
                    <a:pt x="21600" y="10596"/>
                    <a:pt x="21600" y="12430"/>
                  </a:cubicBezTo>
                  <a:cubicBezTo>
                    <a:pt x="21600" y="14672"/>
                    <a:pt x="20511" y="16506"/>
                    <a:pt x="18696" y="17932"/>
                  </a:cubicBezTo>
                  <a:cubicBezTo>
                    <a:pt x="18696" y="18136"/>
                    <a:pt x="18696" y="18136"/>
                    <a:pt x="18696" y="1834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85" name="Shape"/>
            <p:cNvSpPr/>
            <p:nvPr/>
          </p:nvSpPr>
          <p:spPr>
            <a:xfrm>
              <a:off x="8938604" y="8538274"/>
              <a:ext cx="268973" cy="2689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937" y="0"/>
                    <a:pt x="0" y="4937"/>
                    <a:pt x="0" y="10800"/>
                  </a:cubicBezTo>
                  <a:cubicBezTo>
                    <a:pt x="0" y="16663"/>
                    <a:pt x="4937" y="21600"/>
                    <a:pt x="10800" y="21600"/>
                  </a:cubicBezTo>
                  <a:cubicBezTo>
                    <a:pt x="16663" y="21600"/>
                    <a:pt x="21600" y="16663"/>
                    <a:pt x="21600" y="10800"/>
                  </a:cubicBezTo>
                  <a:cubicBezTo>
                    <a:pt x="21600" y="4937"/>
                    <a:pt x="16663" y="0"/>
                    <a:pt x="10800" y="0"/>
                  </a:cubicBezTo>
                  <a:close/>
                  <a:moveTo>
                    <a:pt x="8949" y="17280"/>
                  </a:moveTo>
                  <a:cubicBezTo>
                    <a:pt x="4320" y="11726"/>
                    <a:pt x="4320" y="11726"/>
                    <a:pt x="4320" y="11726"/>
                  </a:cubicBezTo>
                  <a:cubicBezTo>
                    <a:pt x="6480" y="9566"/>
                    <a:pt x="6480" y="9566"/>
                    <a:pt x="6480" y="9566"/>
                  </a:cubicBezTo>
                  <a:cubicBezTo>
                    <a:pt x="8949" y="12651"/>
                    <a:pt x="8949" y="12651"/>
                    <a:pt x="8949" y="12651"/>
                  </a:cubicBezTo>
                  <a:cubicBezTo>
                    <a:pt x="16663" y="6480"/>
                    <a:pt x="16663" y="6480"/>
                    <a:pt x="16663" y="6480"/>
                  </a:cubicBezTo>
                  <a:cubicBezTo>
                    <a:pt x="17589" y="7406"/>
                    <a:pt x="17589" y="7406"/>
                    <a:pt x="17589" y="7406"/>
                  </a:cubicBezTo>
                  <a:lnTo>
                    <a:pt x="8949" y="1728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86" name="Shape"/>
            <p:cNvSpPr/>
            <p:nvPr/>
          </p:nvSpPr>
          <p:spPr>
            <a:xfrm>
              <a:off x="7637534" y="8985518"/>
              <a:ext cx="328396" cy="3753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814" y="3086"/>
                  </a:moveTo>
                  <a:cubicBezTo>
                    <a:pt x="13814" y="5951"/>
                    <a:pt x="13814" y="5951"/>
                    <a:pt x="13814" y="5951"/>
                  </a:cubicBezTo>
                  <a:cubicBezTo>
                    <a:pt x="14819" y="6171"/>
                    <a:pt x="15572" y="6612"/>
                    <a:pt x="16326" y="7273"/>
                  </a:cubicBezTo>
                  <a:cubicBezTo>
                    <a:pt x="17833" y="8596"/>
                    <a:pt x="18586" y="10359"/>
                    <a:pt x="18586" y="12122"/>
                  </a:cubicBezTo>
                  <a:cubicBezTo>
                    <a:pt x="18586" y="13886"/>
                    <a:pt x="17833" y="15649"/>
                    <a:pt x="16326" y="16751"/>
                  </a:cubicBezTo>
                  <a:cubicBezTo>
                    <a:pt x="14819" y="18073"/>
                    <a:pt x="12809" y="18735"/>
                    <a:pt x="10800" y="18735"/>
                  </a:cubicBezTo>
                  <a:cubicBezTo>
                    <a:pt x="8791" y="18735"/>
                    <a:pt x="6781" y="18073"/>
                    <a:pt x="5526" y="16751"/>
                  </a:cubicBezTo>
                  <a:cubicBezTo>
                    <a:pt x="4019" y="15649"/>
                    <a:pt x="3265" y="13886"/>
                    <a:pt x="3265" y="12122"/>
                  </a:cubicBezTo>
                  <a:cubicBezTo>
                    <a:pt x="3265" y="10359"/>
                    <a:pt x="4019" y="8596"/>
                    <a:pt x="5526" y="7273"/>
                  </a:cubicBezTo>
                  <a:cubicBezTo>
                    <a:pt x="6028" y="6612"/>
                    <a:pt x="6781" y="6171"/>
                    <a:pt x="7786" y="5951"/>
                  </a:cubicBezTo>
                  <a:cubicBezTo>
                    <a:pt x="7786" y="3086"/>
                    <a:pt x="7786" y="3086"/>
                    <a:pt x="7786" y="3086"/>
                  </a:cubicBezTo>
                  <a:cubicBezTo>
                    <a:pt x="3265" y="4188"/>
                    <a:pt x="0" y="7714"/>
                    <a:pt x="0" y="12122"/>
                  </a:cubicBezTo>
                  <a:cubicBezTo>
                    <a:pt x="0" y="17192"/>
                    <a:pt x="5023" y="21600"/>
                    <a:pt x="10800" y="21600"/>
                  </a:cubicBezTo>
                  <a:cubicBezTo>
                    <a:pt x="16828" y="21600"/>
                    <a:pt x="21600" y="17192"/>
                    <a:pt x="21600" y="12122"/>
                  </a:cubicBezTo>
                  <a:cubicBezTo>
                    <a:pt x="21600" y="7714"/>
                    <a:pt x="18335" y="4188"/>
                    <a:pt x="13814" y="3086"/>
                  </a:cubicBezTo>
                  <a:close/>
                  <a:moveTo>
                    <a:pt x="9293" y="0"/>
                  </a:moveTo>
                  <a:cubicBezTo>
                    <a:pt x="12307" y="0"/>
                    <a:pt x="12307" y="0"/>
                    <a:pt x="12307" y="0"/>
                  </a:cubicBezTo>
                  <a:cubicBezTo>
                    <a:pt x="12307" y="10800"/>
                    <a:pt x="12307" y="10800"/>
                    <a:pt x="12307" y="10800"/>
                  </a:cubicBezTo>
                  <a:cubicBezTo>
                    <a:pt x="9293" y="10800"/>
                    <a:pt x="9293" y="10800"/>
                    <a:pt x="9293" y="10800"/>
                  </a:cubicBezTo>
                  <a:lnTo>
                    <a:pt x="9293" y="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87" name="Shape"/>
            <p:cNvSpPr/>
            <p:nvPr/>
          </p:nvSpPr>
          <p:spPr>
            <a:xfrm>
              <a:off x="7229536" y="9376445"/>
              <a:ext cx="442402" cy="3659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6" h="21418" extrusionOk="0">
                  <a:moveTo>
                    <a:pt x="10380" y="43"/>
                  </a:moveTo>
                  <a:cubicBezTo>
                    <a:pt x="9635" y="-182"/>
                    <a:pt x="8704" y="493"/>
                    <a:pt x="8704" y="1618"/>
                  </a:cubicBezTo>
                  <a:cubicBezTo>
                    <a:pt x="8518" y="2518"/>
                    <a:pt x="9076" y="3643"/>
                    <a:pt x="10007" y="3868"/>
                  </a:cubicBezTo>
                  <a:cubicBezTo>
                    <a:pt x="15594" y="4768"/>
                    <a:pt x="15594" y="4768"/>
                    <a:pt x="15594" y="4768"/>
                  </a:cubicBezTo>
                  <a:cubicBezTo>
                    <a:pt x="697" y="18043"/>
                    <a:pt x="697" y="18043"/>
                    <a:pt x="697" y="18043"/>
                  </a:cubicBezTo>
                  <a:cubicBezTo>
                    <a:pt x="-48" y="18718"/>
                    <a:pt x="-234" y="19843"/>
                    <a:pt x="325" y="20743"/>
                  </a:cubicBezTo>
                  <a:cubicBezTo>
                    <a:pt x="511" y="21193"/>
                    <a:pt x="883" y="21418"/>
                    <a:pt x="1256" y="21418"/>
                  </a:cubicBezTo>
                  <a:cubicBezTo>
                    <a:pt x="1628" y="21418"/>
                    <a:pt x="2187" y="21418"/>
                    <a:pt x="2559" y="21193"/>
                  </a:cubicBezTo>
                  <a:cubicBezTo>
                    <a:pt x="17456" y="7918"/>
                    <a:pt x="17456" y="7918"/>
                    <a:pt x="17456" y="7918"/>
                  </a:cubicBezTo>
                  <a:cubicBezTo>
                    <a:pt x="16525" y="14668"/>
                    <a:pt x="16525" y="14668"/>
                    <a:pt x="16525" y="14668"/>
                  </a:cubicBezTo>
                  <a:cubicBezTo>
                    <a:pt x="16525" y="15793"/>
                    <a:pt x="17083" y="16693"/>
                    <a:pt x="17828" y="16918"/>
                  </a:cubicBezTo>
                  <a:cubicBezTo>
                    <a:pt x="18759" y="16918"/>
                    <a:pt x="19504" y="16243"/>
                    <a:pt x="19690" y="15343"/>
                  </a:cubicBezTo>
                  <a:cubicBezTo>
                    <a:pt x="21366" y="2068"/>
                    <a:pt x="21366" y="2068"/>
                    <a:pt x="21366" y="2068"/>
                  </a:cubicBezTo>
                  <a:lnTo>
                    <a:pt x="10380" y="43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88" name="Shape"/>
            <p:cNvSpPr/>
            <p:nvPr/>
          </p:nvSpPr>
          <p:spPr>
            <a:xfrm>
              <a:off x="8219263" y="8822884"/>
              <a:ext cx="384692" cy="4065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440" y="0"/>
                  </a:moveTo>
                  <a:cubicBezTo>
                    <a:pt x="2160" y="0"/>
                    <a:pt x="2160" y="0"/>
                    <a:pt x="2160" y="0"/>
                  </a:cubicBezTo>
                  <a:cubicBezTo>
                    <a:pt x="864" y="0"/>
                    <a:pt x="0" y="815"/>
                    <a:pt x="0" y="2038"/>
                  </a:cubicBezTo>
                  <a:cubicBezTo>
                    <a:pt x="0" y="19562"/>
                    <a:pt x="0" y="19562"/>
                    <a:pt x="0" y="19562"/>
                  </a:cubicBezTo>
                  <a:cubicBezTo>
                    <a:pt x="0" y="20785"/>
                    <a:pt x="864" y="21600"/>
                    <a:pt x="2160" y="21600"/>
                  </a:cubicBezTo>
                  <a:cubicBezTo>
                    <a:pt x="19440" y="21600"/>
                    <a:pt x="19440" y="21600"/>
                    <a:pt x="19440" y="21600"/>
                  </a:cubicBezTo>
                  <a:cubicBezTo>
                    <a:pt x="20520" y="21600"/>
                    <a:pt x="21600" y="20785"/>
                    <a:pt x="21600" y="19562"/>
                  </a:cubicBezTo>
                  <a:cubicBezTo>
                    <a:pt x="21600" y="2038"/>
                    <a:pt x="21600" y="2038"/>
                    <a:pt x="21600" y="2038"/>
                  </a:cubicBezTo>
                  <a:cubicBezTo>
                    <a:pt x="21600" y="815"/>
                    <a:pt x="20520" y="0"/>
                    <a:pt x="19440" y="0"/>
                  </a:cubicBezTo>
                  <a:close/>
                  <a:moveTo>
                    <a:pt x="18576" y="18951"/>
                  </a:moveTo>
                  <a:cubicBezTo>
                    <a:pt x="2808" y="18951"/>
                    <a:pt x="2808" y="18951"/>
                    <a:pt x="2808" y="18951"/>
                  </a:cubicBezTo>
                  <a:cubicBezTo>
                    <a:pt x="2808" y="2649"/>
                    <a:pt x="2808" y="2649"/>
                    <a:pt x="2808" y="2649"/>
                  </a:cubicBezTo>
                  <a:cubicBezTo>
                    <a:pt x="18576" y="2649"/>
                    <a:pt x="18576" y="2649"/>
                    <a:pt x="18576" y="2649"/>
                  </a:cubicBezTo>
                  <a:lnTo>
                    <a:pt x="18576" y="18951"/>
                  </a:lnTo>
                  <a:close/>
                  <a:moveTo>
                    <a:pt x="5616" y="9577"/>
                  </a:moveTo>
                  <a:cubicBezTo>
                    <a:pt x="15768" y="9577"/>
                    <a:pt x="15768" y="9577"/>
                    <a:pt x="15768" y="9577"/>
                  </a:cubicBezTo>
                  <a:cubicBezTo>
                    <a:pt x="15768" y="10800"/>
                    <a:pt x="15768" y="10800"/>
                    <a:pt x="15768" y="10800"/>
                  </a:cubicBezTo>
                  <a:cubicBezTo>
                    <a:pt x="5616" y="10800"/>
                    <a:pt x="5616" y="10800"/>
                    <a:pt x="5616" y="10800"/>
                  </a:cubicBezTo>
                  <a:lnTo>
                    <a:pt x="5616" y="9577"/>
                  </a:lnTo>
                  <a:close/>
                  <a:moveTo>
                    <a:pt x="5616" y="12226"/>
                  </a:moveTo>
                  <a:cubicBezTo>
                    <a:pt x="15768" y="12226"/>
                    <a:pt x="15768" y="12226"/>
                    <a:pt x="15768" y="12226"/>
                  </a:cubicBezTo>
                  <a:cubicBezTo>
                    <a:pt x="15768" y="13449"/>
                    <a:pt x="15768" y="13449"/>
                    <a:pt x="15768" y="13449"/>
                  </a:cubicBezTo>
                  <a:cubicBezTo>
                    <a:pt x="5616" y="13449"/>
                    <a:pt x="5616" y="13449"/>
                    <a:pt x="5616" y="13449"/>
                  </a:cubicBezTo>
                  <a:lnTo>
                    <a:pt x="5616" y="12226"/>
                  </a:lnTo>
                  <a:close/>
                  <a:moveTo>
                    <a:pt x="5616" y="14875"/>
                  </a:moveTo>
                  <a:cubicBezTo>
                    <a:pt x="15768" y="14875"/>
                    <a:pt x="15768" y="14875"/>
                    <a:pt x="15768" y="14875"/>
                  </a:cubicBezTo>
                  <a:cubicBezTo>
                    <a:pt x="15768" y="16302"/>
                    <a:pt x="15768" y="16302"/>
                    <a:pt x="15768" y="16302"/>
                  </a:cubicBezTo>
                  <a:cubicBezTo>
                    <a:pt x="5616" y="16302"/>
                    <a:pt x="5616" y="16302"/>
                    <a:pt x="5616" y="16302"/>
                  </a:cubicBezTo>
                  <a:lnTo>
                    <a:pt x="5616" y="14875"/>
                  </a:lnTo>
                  <a:close/>
                  <a:moveTo>
                    <a:pt x="5616" y="6725"/>
                  </a:moveTo>
                  <a:cubicBezTo>
                    <a:pt x="15768" y="6725"/>
                    <a:pt x="15768" y="6725"/>
                    <a:pt x="15768" y="6725"/>
                  </a:cubicBezTo>
                  <a:cubicBezTo>
                    <a:pt x="15768" y="8151"/>
                    <a:pt x="15768" y="8151"/>
                    <a:pt x="15768" y="8151"/>
                  </a:cubicBezTo>
                  <a:cubicBezTo>
                    <a:pt x="5616" y="8151"/>
                    <a:pt x="5616" y="8151"/>
                    <a:pt x="5616" y="8151"/>
                  </a:cubicBezTo>
                  <a:lnTo>
                    <a:pt x="5616" y="6725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89" name="Shape"/>
            <p:cNvSpPr/>
            <p:nvPr/>
          </p:nvSpPr>
          <p:spPr>
            <a:xfrm>
              <a:off x="8711227" y="8880116"/>
              <a:ext cx="430671" cy="4306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5" h="21245" extrusionOk="0">
                  <a:moveTo>
                    <a:pt x="15940" y="13287"/>
                  </a:moveTo>
                  <a:cubicBezTo>
                    <a:pt x="12150" y="9498"/>
                    <a:pt x="12150" y="9498"/>
                    <a:pt x="12150" y="9498"/>
                  </a:cubicBezTo>
                  <a:cubicBezTo>
                    <a:pt x="21245" y="2677"/>
                    <a:pt x="21245" y="2677"/>
                    <a:pt x="21245" y="2677"/>
                  </a:cubicBezTo>
                  <a:cubicBezTo>
                    <a:pt x="18592" y="24"/>
                    <a:pt x="18592" y="24"/>
                    <a:pt x="18592" y="24"/>
                  </a:cubicBezTo>
                  <a:cubicBezTo>
                    <a:pt x="7224" y="4571"/>
                    <a:pt x="7224" y="4571"/>
                    <a:pt x="7224" y="4571"/>
                  </a:cubicBezTo>
                  <a:cubicBezTo>
                    <a:pt x="3624" y="971"/>
                    <a:pt x="3624" y="971"/>
                    <a:pt x="3624" y="971"/>
                  </a:cubicBezTo>
                  <a:cubicBezTo>
                    <a:pt x="2677" y="24"/>
                    <a:pt x="1161" y="-355"/>
                    <a:pt x="403" y="403"/>
                  </a:cubicBezTo>
                  <a:cubicBezTo>
                    <a:pt x="-355" y="1161"/>
                    <a:pt x="24" y="2677"/>
                    <a:pt x="971" y="3624"/>
                  </a:cubicBezTo>
                  <a:cubicBezTo>
                    <a:pt x="4571" y="7224"/>
                    <a:pt x="4571" y="7224"/>
                    <a:pt x="4571" y="7224"/>
                  </a:cubicBezTo>
                  <a:cubicBezTo>
                    <a:pt x="24" y="18592"/>
                    <a:pt x="24" y="18592"/>
                    <a:pt x="24" y="18592"/>
                  </a:cubicBezTo>
                  <a:cubicBezTo>
                    <a:pt x="2677" y="21245"/>
                    <a:pt x="2677" y="21245"/>
                    <a:pt x="2677" y="21245"/>
                  </a:cubicBezTo>
                  <a:cubicBezTo>
                    <a:pt x="9498" y="12150"/>
                    <a:pt x="9498" y="12150"/>
                    <a:pt x="9498" y="12150"/>
                  </a:cubicBezTo>
                  <a:cubicBezTo>
                    <a:pt x="13287" y="15940"/>
                    <a:pt x="13287" y="15940"/>
                    <a:pt x="13287" y="15940"/>
                  </a:cubicBezTo>
                  <a:cubicBezTo>
                    <a:pt x="13287" y="21245"/>
                    <a:pt x="13287" y="21245"/>
                    <a:pt x="13287" y="21245"/>
                  </a:cubicBezTo>
                  <a:cubicBezTo>
                    <a:pt x="15940" y="21245"/>
                    <a:pt x="15940" y="21245"/>
                    <a:pt x="15940" y="21245"/>
                  </a:cubicBezTo>
                  <a:cubicBezTo>
                    <a:pt x="17266" y="17266"/>
                    <a:pt x="17266" y="17266"/>
                    <a:pt x="17266" y="17266"/>
                  </a:cubicBezTo>
                  <a:cubicBezTo>
                    <a:pt x="21245" y="15940"/>
                    <a:pt x="21245" y="15940"/>
                    <a:pt x="21245" y="15940"/>
                  </a:cubicBezTo>
                  <a:cubicBezTo>
                    <a:pt x="21245" y="13287"/>
                    <a:pt x="21245" y="13287"/>
                    <a:pt x="21245" y="13287"/>
                  </a:cubicBezTo>
                  <a:cubicBezTo>
                    <a:pt x="15940" y="13287"/>
                    <a:pt x="15940" y="13287"/>
                    <a:pt x="15940" y="13287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90" name="Shape"/>
            <p:cNvSpPr/>
            <p:nvPr/>
          </p:nvSpPr>
          <p:spPr>
            <a:xfrm>
              <a:off x="8732185" y="9413995"/>
              <a:ext cx="412841" cy="3409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455"/>
                  </a:moveTo>
                  <a:cubicBezTo>
                    <a:pt x="20800" y="2945"/>
                    <a:pt x="20000" y="3191"/>
                    <a:pt x="19200" y="3436"/>
                  </a:cubicBezTo>
                  <a:cubicBezTo>
                    <a:pt x="20000" y="2700"/>
                    <a:pt x="20800" y="1718"/>
                    <a:pt x="21000" y="491"/>
                  </a:cubicBezTo>
                  <a:cubicBezTo>
                    <a:pt x="20200" y="982"/>
                    <a:pt x="19200" y="1473"/>
                    <a:pt x="18200" y="1718"/>
                  </a:cubicBezTo>
                  <a:cubicBezTo>
                    <a:pt x="17400" y="736"/>
                    <a:pt x="16200" y="0"/>
                    <a:pt x="15000" y="0"/>
                  </a:cubicBezTo>
                  <a:cubicBezTo>
                    <a:pt x="12600" y="0"/>
                    <a:pt x="10600" y="2455"/>
                    <a:pt x="10600" y="5400"/>
                  </a:cubicBezTo>
                  <a:cubicBezTo>
                    <a:pt x="10600" y="5891"/>
                    <a:pt x="10600" y="6382"/>
                    <a:pt x="10800" y="6627"/>
                  </a:cubicBezTo>
                  <a:cubicBezTo>
                    <a:pt x="7000" y="6382"/>
                    <a:pt x="3800" y="4173"/>
                    <a:pt x="1600" y="982"/>
                  </a:cubicBezTo>
                  <a:cubicBezTo>
                    <a:pt x="1200" y="1718"/>
                    <a:pt x="1000" y="2700"/>
                    <a:pt x="1000" y="3682"/>
                  </a:cubicBezTo>
                  <a:cubicBezTo>
                    <a:pt x="1000" y="5645"/>
                    <a:pt x="1800" y="7364"/>
                    <a:pt x="3000" y="8345"/>
                  </a:cubicBezTo>
                  <a:cubicBezTo>
                    <a:pt x="2200" y="8100"/>
                    <a:pt x="1600" y="8100"/>
                    <a:pt x="1000" y="7609"/>
                  </a:cubicBezTo>
                  <a:cubicBezTo>
                    <a:pt x="1000" y="7609"/>
                    <a:pt x="1000" y="7609"/>
                    <a:pt x="1000" y="7609"/>
                  </a:cubicBezTo>
                  <a:cubicBezTo>
                    <a:pt x="1000" y="10309"/>
                    <a:pt x="2400" y="12518"/>
                    <a:pt x="4600" y="13009"/>
                  </a:cubicBezTo>
                  <a:cubicBezTo>
                    <a:pt x="4200" y="13009"/>
                    <a:pt x="3800" y="13255"/>
                    <a:pt x="3400" y="13255"/>
                  </a:cubicBezTo>
                  <a:cubicBezTo>
                    <a:pt x="3000" y="13255"/>
                    <a:pt x="2800" y="13009"/>
                    <a:pt x="2600" y="13009"/>
                  </a:cubicBezTo>
                  <a:cubicBezTo>
                    <a:pt x="3000" y="15218"/>
                    <a:pt x="4600" y="16691"/>
                    <a:pt x="6600" y="16936"/>
                  </a:cubicBezTo>
                  <a:cubicBezTo>
                    <a:pt x="5200" y="18164"/>
                    <a:pt x="3200" y="19145"/>
                    <a:pt x="1200" y="19145"/>
                  </a:cubicBezTo>
                  <a:cubicBezTo>
                    <a:pt x="800" y="19145"/>
                    <a:pt x="400" y="19145"/>
                    <a:pt x="0" y="19145"/>
                  </a:cubicBezTo>
                  <a:cubicBezTo>
                    <a:pt x="2000" y="20618"/>
                    <a:pt x="4400" y="21600"/>
                    <a:pt x="6800" y="21600"/>
                  </a:cubicBezTo>
                  <a:cubicBezTo>
                    <a:pt x="15000" y="21600"/>
                    <a:pt x="19400" y="13255"/>
                    <a:pt x="19400" y="6136"/>
                  </a:cubicBezTo>
                  <a:cubicBezTo>
                    <a:pt x="19400" y="5891"/>
                    <a:pt x="19400" y="5645"/>
                    <a:pt x="19400" y="5400"/>
                  </a:cubicBezTo>
                  <a:cubicBezTo>
                    <a:pt x="20400" y="4664"/>
                    <a:pt x="21000" y="3682"/>
                    <a:pt x="21600" y="2455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91" name="Shape"/>
            <p:cNvSpPr/>
            <p:nvPr/>
          </p:nvSpPr>
          <p:spPr>
            <a:xfrm>
              <a:off x="9345190" y="9626670"/>
              <a:ext cx="290865" cy="3033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381" y="0"/>
                  </a:moveTo>
                  <a:lnTo>
                    <a:pt x="11381" y="9798"/>
                  </a:lnTo>
                  <a:lnTo>
                    <a:pt x="21600" y="0"/>
                  </a:lnTo>
                  <a:lnTo>
                    <a:pt x="21600" y="21600"/>
                  </a:lnTo>
                  <a:lnTo>
                    <a:pt x="11381" y="11802"/>
                  </a:lnTo>
                  <a:lnTo>
                    <a:pt x="11381" y="21600"/>
                  </a:lnTo>
                  <a:lnTo>
                    <a:pt x="0" y="10689"/>
                  </a:lnTo>
                  <a:lnTo>
                    <a:pt x="11381" y="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92" name="Shape"/>
            <p:cNvSpPr/>
            <p:nvPr/>
          </p:nvSpPr>
          <p:spPr>
            <a:xfrm>
              <a:off x="8819757" y="9682967"/>
              <a:ext cx="437861" cy="4441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5590"/>
                  </a:moveTo>
                  <a:cubicBezTo>
                    <a:pt x="1895" y="17656"/>
                    <a:pt x="1895" y="17656"/>
                    <a:pt x="1895" y="17656"/>
                  </a:cubicBezTo>
                  <a:cubicBezTo>
                    <a:pt x="5684" y="13899"/>
                    <a:pt x="5684" y="13899"/>
                    <a:pt x="5684" y="13899"/>
                  </a:cubicBezTo>
                  <a:cubicBezTo>
                    <a:pt x="7768" y="15965"/>
                    <a:pt x="7768" y="15965"/>
                    <a:pt x="7768" y="15965"/>
                  </a:cubicBezTo>
                  <a:cubicBezTo>
                    <a:pt x="3979" y="19722"/>
                    <a:pt x="3979" y="19722"/>
                    <a:pt x="3979" y="19722"/>
                  </a:cubicBezTo>
                  <a:cubicBezTo>
                    <a:pt x="5874" y="21600"/>
                    <a:pt x="5874" y="21600"/>
                    <a:pt x="5874" y="21600"/>
                  </a:cubicBezTo>
                  <a:cubicBezTo>
                    <a:pt x="9663" y="17843"/>
                    <a:pt x="9663" y="17843"/>
                    <a:pt x="9663" y="17843"/>
                  </a:cubicBezTo>
                  <a:cubicBezTo>
                    <a:pt x="12126" y="20285"/>
                    <a:pt x="12126" y="20285"/>
                    <a:pt x="12126" y="20285"/>
                  </a:cubicBezTo>
                  <a:cubicBezTo>
                    <a:pt x="14021" y="18407"/>
                    <a:pt x="14021" y="18407"/>
                    <a:pt x="14021" y="18407"/>
                  </a:cubicBezTo>
                  <a:cubicBezTo>
                    <a:pt x="3221" y="7701"/>
                    <a:pt x="3221" y="7701"/>
                    <a:pt x="3221" y="7701"/>
                  </a:cubicBezTo>
                  <a:cubicBezTo>
                    <a:pt x="1326" y="9579"/>
                    <a:pt x="1326" y="9579"/>
                    <a:pt x="1326" y="9579"/>
                  </a:cubicBezTo>
                  <a:cubicBezTo>
                    <a:pt x="3789" y="11833"/>
                    <a:pt x="3789" y="11833"/>
                    <a:pt x="3789" y="11833"/>
                  </a:cubicBezTo>
                  <a:lnTo>
                    <a:pt x="0" y="15590"/>
                  </a:lnTo>
                  <a:close/>
                  <a:moveTo>
                    <a:pt x="15916" y="5823"/>
                  </a:moveTo>
                  <a:cubicBezTo>
                    <a:pt x="12316" y="2442"/>
                    <a:pt x="7768" y="5071"/>
                    <a:pt x="4926" y="7513"/>
                  </a:cubicBezTo>
                  <a:cubicBezTo>
                    <a:pt x="14211" y="16717"/>
                    <a:pt x="14211" y="16717"/>
                    <a:pt x="14211" y="16717"/>
                  </a:cubicBezTo>
                  <a:cubicBezTo>
                    <a:pt x="16674" y="13899"/>
                    <a:pt x="19326" y="9391"/>
                    <a:pt x="15916" y="5823"/>
                  </a:cubicBezTo>
                  <a:close/>
                  <a:moveTo>
                    <a:pt x="17621" y="6762"/>
                  </a:moveTo>
                  <a:cubicBezTo>
                    <a:pt x="14968" y="4132"/>
                    <a:pt x="14968" y="4132"/>
                    <a:pt x="14968" y="4132"/>
                  </a:cubicBezTo>
                  <a:cubicBezTo>
                    <a:pt x="18947" y="0"/>
                    <a:pt x="18947" y="0"/>
                    <a:pt x="18947" y="0"/>
                  </a:cubicBezTo>
                  <a:cubicBezTo>
                    <a:pt x="21600" y="2817"/>
                    <a:pt x="21600" y="2817"/>
                    <a:pt x="21600" y="2817"/>
                  </a:cubicBezTo>
                  <a:lnTo>
                    <a:pt x="17621" y="6762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93" name="Shape"/>
            <p:cNvSpPr/>
            <p:nvPr/>
          </p:nvSpPr>
          <p:spPr>
            <a:xfrm>
              <a:off x="7746999" y="9330340"/>
              <a:ext cx="433535" cy="4254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5" h="21138" extrusionOk="0">
                  <a:moveTo>
                    <a:pt x="20661" y="6723"/>
                  </a:moveTo>
                  <a:cubicBezTo>
                    <a:pt x="19534" y="2708"/>
                    <a:pt x="17468" y="-350"/>
                    <a:pt x="16153" y="32"/>
                  </a:cubicBezTo>
                  <a:cubicBezTo>
                    <a:pt x="16153" y="32"/>
                    <a:pt x="16153" y="32"/>
                    <a:pt x="16153" y="32"/>
                  </a:cubicBezTo>
                  <a:cubicBezTo>
                    <a:pt x="14463" y="606"/>
                    <a:pt x="14463" y="606"/>
                    <a:pt x="14463" y="606"/>
                  </a:cubicBezTo>
                  <a:cubicBezTo>
                    <a:pt x="14463" y="606"/>
                    <a:pt x="11270" y="4620"/>
                    <a:pt x="6010" y="7296"/>
                  </a:cubicBezTo>
                  <a:cubicBezTo>
                    <a:pt x="6198" y="8252"/>
                    <a:pt x="6386" y="9208"/>
                    <a:pt x="6762" y="10546"/>
                  </a:cubicBezTo>
                  <a:cubicBezTo>
                    <a:pt x="6950" y="11884"/>
                    <a:pt x="7325" y="12839"/>
                    <a:pt x="7889" y="13795"/>
                  </a:cubicBezTo>
                  <a:cubicBezTo>
                    <a:pt x="13711" y="13413"/>
                    <a:pt x="18407" y="15324"/>
                    <a:pt x="18407" y="15324"/>
                  </a:cubicBezTo>
                  <a:cubicBezTo>
                    <a:pt x="19910" y="14751"/>
                    <a:pt x="19910" y="14751"/>
                    <a:pt x="19910" y="14751"/>
                  </a:cubicBezTo>
                  <a:cubicBezTo>
                    <a:pt x="19910" y="14751"/>
                    <a:pt x="19910" y="14751"/>
                    <a:pt x="19910" y="14751"/>
                  </a:cubicBezTo>
                  <a:cubicBezTo>
                    <a:pt x="21412" y="14369"/>
                    <a:pt x="21600" y="10737"/>
                    <a:pt x="20661" y="6723"/>
                  </a:cubicBezTo>
                  <a:close/>
                  <a:moveTo>
                    <a:pt x="19158" y="13795"/>
                  </a:moveTo>
                  <a:cubicBezTo>
                    <a:pt x="18970" y="13986"/>
                    <a:pt x="18595" y="13795"/>
                    <a:pt x="18595" y="13604"/>
                  </a:cubicBezTo>
                  <a:cubicBezTo>
                    <a:pt x="18219" y="13413"/>
                    <a:pt x="17843" y="13031"/>
                    <a:pt x="17468" y="12648"/>
                  </a:cubicBezTo>
                  <a:cubicBezTo>
                    <a:pt x="16717" y="11501"/>
                    <a:pt x="15965" y="9972"/>
                    <a:pt x="15590" y="8061"/>
                  </a:cubicBezTo>
                  <a:cubicBezTo>
                    <a:pt x="15026" y="6340"/>
                    <a:pt x="14838" y="4620"/>
                    <a:pt x="15026" y="3282"/>
                  </a:cubicBezTo>
                  <a:cubicBezTo>
                    <a:pt x="15026" y="2708"/>
                    <a:pt x="15214" y="2135"/>
                    <a:pt x="15402" y="1753"/>
                  </a:cubicBezTo>
                  <a:cubicBezTo>
                    <a:pt x="15402" y="1562"/>
                    <a:pt x="15590" y="1370"/>
                    <a:pt x="15777" y="1370"/>
                  </a:cubicBezTo>
                  <a:cubicBezTo>
                    <a:pt x="15965" y="1370"/>
                    <a:pt x="16341" y="1370"/>
                    <a:pt x="16341" y="1562"/>
                  </a:cubicBezTo>
                  <a:cubicBezTo>
                    <a:pt x="16717" y="1753"/>
                    <a:pt x="17092" y="2135"/>
                    <a:pt x="17468" y="2708"/>
                  </a:cubicBezTo>
                  <a:cubicBezTo>
                    <a:pt x="18219" y="3664"/>
                    <a:pt x="18970" y="5385"/>
                    <a:pt x="19346" y="7105"/>
                  </a:cubicBezTo>
                  <a:cubicBezTo>
                    <a:pt x="19910" y="8825"/>
                    <a:pt x="20097" y="10546"/>
                    <a:pt x="19910" y="11884"/>
                  </a:cubicBezTo>
                  <a:cubicBezTo>
                    <a:pt x="19722" y="12457"/>
                    <a:pt x="19722" y="13031"/>
                    <a:pt x="19534" y="13413"/>
                  </a:cubicBezTo>
                  <a:cubicBezTo>
                    <a:pt x="19346" y="13604"/>
                    <a:pt x="19346" y="13795"/>
                    <a:pt x="19158" y="13795"/>
                  </a:cubicBezTo>
                  <a:close/>
                  <a:moveTo>
                    <a:pt x="5259" y="10928"/>
                  </a:moveTo>
                  <a:cubicBezTo>
                    <a:pt x="5071" y="9781"/>
                    <a:pt x="4883" y="8825"/>
                    <a:pt x="4696" y="7869"/>
                  </a:cubicBezTo>
                  <a:cubicBezTo>
                    <a:pt x="3757" y="8252"/>
                    <a:pt x="3005" y="8443"/>
                    <a:pt x="2066" y="8825"/>
                  </a:cubicBezTo>
                  <a:cubicBezTo>
                    <a:pt x="751" y="9208"/>
                    <a:pt x="751" y="9208"/>
                    <a:pt x="751" y="9208"/>
                  </a:cubicBezTo>
                  <a:cubicBezTo>
                    <a:pt x="0" y="11310"/>
                    <a:pt x="0" y="11310"/>
                    <a:pt x="0" y="11310"/>
                  </a:cubicBezTo>
                  <a:cubicBezTo>
                    <a:pt x="563" y="13222"/>
                    <a:pt x="563" y="13222"/>
                    <a:pt x="563" y="13222"/>
                  </a:cubicBezTo>
                  <a:cubicBezTo>
                    <a:pt x="2066" y="14751"/>
                    <a:pt x="2066" y="14751"/>
                    <a:pt x="2066" y="14751"/>
                  </a:cubicBezTo>
                  <a:cubicBezTo>
                    <a:pt x="2066" y="14751"/>
                    <a:pt x="2066" y="14751"/>
                    <a:pt x="3569" y="14369"/>
                  </a:cubicBezTo>
                  <a:cubicBezTo>
                    <a:pt x="4508" y="14177"/>
                    <a:pt x="5259" y="13986"/>
                    <a:pt x="6386" y="13795"/>
                  </a:cubicBezTo>
                  <a:cubicBezTo>
                    <a:pt x="6010" y="13031"/>
                    <a:pt x="5635" y="11884"/>
                    <a:pt x="5259" y="10928"/>
                  </a:cubicBezTo>
                  <a:close/>
                  <a:moveTo>
                    <a:pt x="8828" y="14560"/>
                  </a:moveTo>
                  <a:cubicBezTo>
                    <a:pt x="6010" y="14751"/>
                    <a:pt x="6010" y="14751"/>
                    <a:pt x="6010" y="14751"/>
                  </a:cubicBezTo>
                  <a:cubicBezTo>
                    <a:pt x="9391" y="20868"/>
                    <a:pt x="9391" y="20868"/>
                    <a:pt x="9391" y="20868"/>
                  </a:cubicBezTo>
                  <a:cubicBezTo>
                    <a:pt x="9579" y="21059"/>
                    <a:pt x="9955" y="21250"/>
                    <a:pt x="10143" y="21059"/>
                  </a:cubicBezTo>
                  <a:cubicBezTo>
                    <a:pt x="12397" y="19338"/>
                    <a:pt x="12397" y="19338"/>
                    <a:pt x="12397" y="19338"/>
                  </a:cubicBezTo>
                  <a:cubicBezTo>
                    <a:pt x="12584" y="19147"/>
                    <a:pt x="12584" y="18765"/>
                    <a:pt x="12397" y="18574"/>
                  </a:cubicBezTo>
                  <a:lnTo>
                    <a:pt x="8828" y="14560"/>
                  </a:lnTo>
                  <a:close/>
                  <a:moveTo>
                    <a:pt x="18031" y="9972"/>
                  </a:moveTo>
                  <a:cubicBezTo>
                    <a:pt x="18031" y="9972"/>
                    <a:pt x="17843" y="9972"/>
                    <a:pt x="17843" y="9972"/>
                  </a:cubicBezTo>
                  <a:cubicBezTo>
                    <a:pt x="17656" y="9781"/>
                    <a:pt x="17656" y="9781"/>
                    <a:pt x="17468" y="9590"/>
                  </a:cubicBezTo>
                  <a:cubicBezTo>
                    <a:pt x="17092" y="9016"/>
                    <a:pt x="16904" y="8443"/>
                    <a:pt x="16717" y="7869"/>
                  </a:cubicBezTo>
                  <a:cubicBezTo>
                    <a:pt x="16529" y="7105"/>
                    <a:pt x="16529" y="6531"/>
                    <a:pt x="16529" y="5958"/>
                  </a:cubicBezTo>
                  <a:cubicBezTo>
                    <a:pt x="16529" y="5767"/>
                    <a:pt x="16529" y="5576"/>
                    <a:pt x="16717" y="5385"/>
                  </a:cubicBezTo>
                  <a:cubicBezTo>
                    <a:pt x="16717" y="5385"/>
                    <a:pt x="16717" y="5193"/>
                    <a:pt x="16904" y="5193"/>
                  </a:cubicBezTo>
                  <a:cubicBezTo>
                    <a:pt x="16904" y="5193"/>
                    <a:pt x="16904" y="5193"/>
                    <a:pt x="17092" y="5193"/>
                  </a:cubicBezTo>
                  <a:cubicBezTo>
                    <a:pt x="17092" y="5385"/>
                    <a:pt x="17280" y="5576"/>
                    <a:pt x="17468" y="5767"/>
                  </a:cubicBezTo>
                  <a:cubicBezTo>
                    <a:pt x="17656" y="6149"/>
                    <a:pt x="18031" y="6723"/>
                    <a:pt x="18219" y="7487"/>
                  </a:cubicBezTo>
                  <a:cubicBezTo>
                    <a:pt x="18407" y="8061"/>
                    <a:pt x="18407" y="8825"/>
                    <a:pt x="18407" y="9208"/>
                  </a:cubicBezTo>
                  <a:cubicBezTo>
                    <a:pt x="18407" y="9590"/>
                    <a:pt x="18407" y="9781"/>
                    <a:pt x="18219" y="9781"/>
                  </a:cubicBezTo>
                  <a:cubicBezTo>
                    <a:pt x="18219" y="9972"/>
                    <a:pt x="18219" y="9972"/>
                    <a:pt x="18031" y="9972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94" name="Shape"/>
            <p:cNvSpPr/>
            <p:nvPr/>
          </p:nvSpPr>
          <p:spPr>
            <a:xfrm>
              <a:off x="8269304" y="9335806"/>
              <a:ext cx="403458" cy="4065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571" y="6113"/>
                  </a:moveTo>
                  <a:cubicBezTo>
                    <a:pt x="18720" y="5909"/>
                    <a:pt x="16869" y="5706"/>
                    <a:pt x="14606" y="5502"/>
                  </a:cubicBezTo>
                  <a:cubicBezTo>
                    <a:pt x="18103" y="2038"/>
                    <a:pt x="18103" y="2038"/>
                    <a:pt x="18103" y="2038"/>
                  </a:cubicBezTo>
                  <a:cubicBezTo>
                    <a:pt x="16869" y="815"/>
                    <a:pt x="16869" y="815"/>
                    <a:pt x="16869" y="815"/>
                  </a:cubicBezTo>
                  <a:cubicBezTo>
                    <a:pt x="12137" y="5502"/>
                    <a:pt x="12137" y="5502"/>
                    <a:pt x="12137" y="5502"/>
                  </a:cubicBezTo>
                  <a:cubicBezTo>
                    <a:pt x="11726" y="5502"/>
                    <a:pt x="11109" y="5502"/>
                    <a:pt x="10697" y="5502"/>
                  </a:cubicBezTo>
                  <a:cubicBezTo>
                    <a:pt x="10697" y="5502"/>
                    <a:pt x="10697" y="5502"/>
                    <a:pt x="10697" y="5502"/>
                  </a:cubicBezTo>
                  <a:cubicBezTo>
                    <a:pt x="5349" y="0"/>
                    <a:pt x="5349" y="0"/>
                    <a:pt x="5349" y="0"/>
                  </a:cubicBezTo>
                  <a:cubicBezTo>
                    <a:pt x="3909" y="1426"/>
                    <a:pt x="3909" y="1426"/>
                    <a:pt x="3909" y="1426"/>
                  </a:cubicBezTo>
                  <a:cubicBezTo>
                    <a:pt x="8023" y="5502"/>
                    <a:pt x="8023" y="5502"/>
                    <a:pt x="8023" y="5502"/>
                  </a:cubicBezTo>
                  <a:cubicBezTo>
                    <a:pt x="5554" y="5502"/>
                    <a:pt x="3086" y="5706"/>
                    <a:pt x="823" y="6113"/>
                  </a:cubicBezTo>
                  <a:cubicBezTo>
                    <a:pt x="206" y="8355"/>
                    <a:pt x="0" y="10800"/>
                    <a:pt x="0" y="13449"/>
                  </a:cubicBezTo>
                  <a:cubicBezTo>
                    <a:pt x="0" y="16098"/>
                    <a:pt x="206" y="18543"/>
                    <a:pt x="823" y="20785"/>
                  </a:cubicBezTo>
                  <a:cubicBezTo>
                    <a:pt x="3909" y="21192"/>
                    <a:pt x="7200" y="21600"/>
                    <a:pt x="10697" y="21600"/>
                  </a:cubicBezTo>
                  <a:cubicBezTo>
                    <a:pt x="14194" y="21600"/>
                    <a:pt x="17691" y="21192"/>
                    <a:pt x="20571" y="20785"/>
                  </a:cubicBezTo>
                  <a:cubicBezTo>
                    <a:pt x="21189" y="18543"/>
                    <a:pt x="21600" y="16098"/>
                    <a:pt x="21600" y="13449"/>
                  </a:cubicBezTo>
                  <a:cubicBezTo>
                    <a:pt x="21600" y="10800"/>
                    <a:pt x="21189" y="8355"/>
                    <a:pt x="20571" y="6113"/>
                  </a:cubicBezTo>
                  <a:close/>
                  <a:moveTo>
                    <a:pt x="18103" y="18340"/>
                  </a:moveTo>
                  <a:cubicBezTo>
                    <a:pt x="15840" y="18747"/>
                    <a:pt x="13371" y="18747"/>
                    <a:pt x="10697" y="18747"/>
                  </a:cubicBezTo>
                  <a:cubicBezTo>
                    <a:pt x="8023" y="18747"/>
                    <a:pt x="5554" y="18747"/>
                    <a:pt x="3291" y="18340"/>
                  </a:cubicBezTo>
                  <a:cubicBezTo>
                    <a:pt x="2880" y="16913"/>
                    <a:pt x="2674" y="15283"/>
                    <a:pt x="2674" y="13449"/>
                  </a:cubicBezTo>
                  <a:cubicBezTo>
                    <a:pt x="2674" y="11819"/>
                    <a:pt x="2880" y="9985"/>
                    <a:pt x="3291" y="8558"/>
                  </a:cubicBezTo>
                  <a:cubicBezTo>
                    <a:pt x="5554" y="8355"/>
                    <a:pt x="8023" y="8151"/>
                    <a:pt x="10697" y="8151"/>
                  </a:cubicBezTo>
                  <a:cubicBezTo>
                    <a:pt x="13371" y="8151"/>
                    <a:pt x="15840" y="8355"/>
                    <a:pt x="18103" y="8558"/>
                  </a:cubicBezTo>
                  <a:cubicBezTo>
                    <a:pt x="18514" y="9985"/>
                    <a:pt x="18926" y="11819"/>
                    <a:pt x="18926" y="13449"/>
                  </a:cubicBezTo>
                  <a:cubicBezTo>
                    <a:pt x="18926" y="15283"/>
                    <a:pt x="18514" y="16913"/>
                    <a:pt x="18103" y="1834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95" name="Shape"/>
            <p:cNvSpPr/>
            <p:nvPr/>
          </p:nvSpPr>
          <p:spPr>
            <a:xfrm>
              <a:off x="8213007" y="9817452"/>
              <a:ext cx="491031" cy="2783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5300"/>
                  </a:moveTo>
                  <a:cubicBezTo>
                    <a:pt x="21600" y="12000"/>
                    <a:pt x="20419" y="9600"/>
                    <a:pt x="18900" y="8700"/>
                  </a:cubicBezTo>
                  <a:cubicBezTo>
                    <a:pt x="18731" y="3900"/>
                    <a:pt x="16538" y="0"/>
                    <a:pt x="13838" y="0"/>
                  </a:cubicBezTo>
                  <a:cubicBezTo>
                    <a:pt x="12150" y="0"/>
                    <a:pt x="10800" y="1500"/>
                    <a:pt x="9788" y="3600"/>
                  </a:cubicBezTo>
                  <a:cubicBezTo>
                    <a:pt x="9281" y="2400"/>
                    <a:pt x="8606" y="1500"/>
                    <a:pt x="7594" y="1500"/>
                  </a:cubicBezTo>
                  <a:cubicBezTo>
                    <a:pt x="6075" y="1500"/>
                    <a:pt x="4894" y="3900"/>
                    <a:pt x="4894" y="6600"/>
                  </a:cubicBezTo>
                  <a:cubicBezTo>
                    <a:pt x="4894" y="6900"/>
                    <a:pt x="4894" y="7200"/>
                    <a:pt x="4894" y="7200"/>
                  </a:cubicBezTo>
                  <a:cubicBezTo>
                    <a:pt x="4556" y="7200"/>
                    <a:pt x="4387" y="7200"/>
                    <a:pt x="4050" y="7200"/>
                  </a:cubicBezTo>
                  <a:cubicBezTo>
                    <a:pt x="1856" y="7200"/>
                    <a:pt x="0" y="10500"/>
                    <a:pt x="0" y="14400"/>
                  </a:cubicBezTo>
                  <a:cubicBezTo>
                    <a:pt x="0" y="18600"/>
                    <a:pt x="1856" y="21600"/>
                    <a:pt x="4050" y="21600"/>
                  </a:cubicBezTo>
                  <a:cubicBezTo>
                    <a:pt x="17887" y="21600"/>
                    <a:pt x="17887" y="21600"/>
                    <a:pt x="17887" y="21600"/>
                  </a:cubicBezTo>
                  <a:cubicBezTo>
                    <a:pt x="17887" y="21600"/>
                    <a:pt x="17887" y="21600"/>
                    <a:pt x="17887" y="21600"/>
                  </a:cubicBezTo>
                  <a:cubicBezTo>
                    <a:pt x="19912" y="21600"/>
                    <a:pt x="21600" y="18900"/>
                    <a:pt x="21600" y="1530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96" name="Shape"/>
            <p:cNvSpPr/>
            <p:nvPr/>
          </p:nvSpPr>
          <p:spPr>
            <a:xfrm>
              <a:off x="7756382" y="9817452"/>
              <a:ext cx="337779" cy="2783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0" y="21600"/>
                    <a:pt x="0" y="21600"/>
                    <a:pt x="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0"/>
                    <a:pt x="21600" y="0"/>
                    <a:pt x="21600" y="0"/>
                  </a:cubicBezTo>
                  <a:lnTo>
                    <a:pt x="0" y="0"/>
                  </a:lnTo>
                  <a:close/>
                  <a:moveTo>
                    <a:pt x="20373" y="20100"/>
                  </a:moveTo>
                  <a:cubicBezTo>
                    <a:pt x="1227" y="20100"/>
                    <a:pt x="1227" y="20100"/>
                    <a:pt x="1227" y="20100"/>
                  </a:cubicBezTo>
                  <a:cubicBezTo>
                    <a:pt x="1227" y="1800"/>
                    <a:pt x="1227" y="1800"/>
                    <a:pt x="1227" y="1800"/>
                  </a:cubicBezTo>
                  <a:cubicBezTo>
                    <a:pt x="20373" y="1800"/>
                    <a:pt x="20373" y="1800"/>
                    <a:pt x="20373" y="1800"/>
                  </a:cubicBezTo>
                  <a:lnTo>
                    <a:pt x="20373" y="20100"/>
                  </a:lnTo>
                  <a:close/>
                  <a:moveTo>
                    <a:pt x="14973" y="6000"/>
                  </a:moveTo>
                  <a:cubicBezTo>
                    <a:pt x="14973" y="7200"/>
                    <a:pt x="15709" y="8400"/>
                    <a:pt x="16936" y="8400"/>
                  </a:cubicBezTo>
                  <a:cubicBezTo>
                    <a:pt x="18164" y="8400"/>
                    <a:pt x="18900" y="7200"/>
                    <a:pt x="18900" y="6000"/>
                  </a:cubicBezTo>
                  <a:cubicBezTo>
                    <a:pt x="18900" y="4500"/>
                    <a:pt x="18164" y="3300"/>
                    <a:pt x="16936" y="3300"/>
                  </a:cubicBezTo>
                  <a:cubicBezTo>
                    <a:pt x="15709" y="3300"/>
                    <a:pt x="14973" y="4500"/>
                    <a:pt x="14973" y="6000"/>
                  </a:cubicBezTo>
                  <a:close/>
                  <a:moveTo>
                    <a:pt x="18900" y="18300"/>
                  </a:moveTo>
                  <a:cubicBezTo>
                    <a:pt x="2700" y="18300"/>
                    <a:pt x="2700" y="18300"/>
                    <a:pt x="2700" y="18300"/>
                  </a:cubicBezTo>
                  <a:cubicBezTo>
                    <a:pt x="6627" y="5100"/>
                    <a:pt x="6627" y="5100"/>
                    <a:pt x="6627" y="5100"/>
                  </a:cubicBezTo>
                  <a:cubicBezTo>
                    <a:pt x="12273" y="13500"/>
                    <a:pt x="12273" y="13500"/>
                    <a:pt x="12273" y="13500"/>
                  </a:cubicBezTo>
                  <a:cubicBezTo>
                    <a:pt x="14973" y="10800"/>
                    <a:pt x="14973" y="10800"/>
                    <a:pt x="14973" y="10800"/>
                  </a:cubicBezTo>
                  <a:lnTo>
                    <a:pt x="18900" y="1830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97" name="Shape"/>
            <p:cNvSpPr/>
            <p:nvPr/>
          </p:nvSpPr>
          <p:spPr>
            <a:xfrm>
              <a:off x="7262225" y="9758029"/>
              <a:ext cx="326465" cy="3283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3" h="21600" extrusionOk="0">
                  <a:moveTo>
                    <a:pt x="14485" y="14567"/>
                  </a:moveTo>
                  <a:cubicBezTo>
                    <a:pt x="16264" y="12809"/>
                    <a:pt x="18551" y="11805"/>
                    <a:pt x="20838" y="11805"/>
                  </a:cubicBezTo>
                  <a:cubicBezTo>
                    <a:pt x="20838" y="14819"/>
                    <a:pt x="20838" y="14819"/>
                    <a:pt x="20838" y="14819"/>
                  </a:cubicBezTo>
                  <a:cubicBezTo>
                    <a:pt x="19313" y="14819"/>
                    <a:pt x="17788" y="15572"/>
                    <a:pt x="16772" y="16828"/>
                  </a:cubicBezTo>
                  <a:cubicBezTo>
                    <a:pt x="15501" y="17833"/>
                    <a:pt x="14993" y="19591"/>
                    <a:pt x="14993" y="21098"/>
                  </a:cubicBezTo>
                  <a:cubicBezTo>
                    <a:pt x="11944" y="21098"/>
                    <a:pt x="11944" y="21098"/>
                    <a:pt x="11944" y="21098"/>
                  </a:cubicBezTo>
                  <a:cubicBezTo>
                    <a:pt x="11944" y="18837"/>
                    <a:pt x="12706" y="16577"/>
                    <a:pt x="14485" y="14567"/>
                  </a:cubicBezTo>
                  <a:close/>
                  <a:moveTo>
                    <a:pt x="6099" y="21349"/>
                  </a:moveTo>
                  <a:cubicBezTo>
                    <a:pt x="5845" y="17330"/>
                    <a:pt x="7369" y="13563"/>
                    <a:pt x="9911" y="10549"/>
                  </a:cubicBezTo>
                  <a:cubicBezTo>
                    <a:pt x="12706" y="7786"/>
                    <a:pt x="16518" y="6028"/>
                    <a:pt x="20584" y="5777"/>
                  </a:cubicBezTo>
                  <a:cubicBezTo>
                    <a:pt x="20584" y="8791"/>
                    <a:pt x="20584" y="8791"/>
                    <a:pt x="20584" y="8791"/>
                  </a:cubicBezTo>
                  <a:cubicBezTo>
                    <a:pt x="20584" y="8791"/>
                    <a:pt x="20584" y="8791"/>
                    <a:pt x="20584" y="8791"/>
                  </a:cubicBezTo>
                  <a:cubicBezTo>
                    <a:pt x="17534" y="9042"/>
                    <a:pt x="14485" y="10298"/>
                    <a:pt x="12198" y="12558"/>
                  </a:cubicBezTo>
                  <a:cubicBezTo>
                    <a:pt x="10165" y="15070"/>
                    <a:pt x="8894" y="18084"/>
                    <a:pt x="9148" y="21349"/>
                  </a:cubicBezTo>
                  <a:lnTo>
                    <a:pt x="6099" y="21349"/>
                  </a:lnTo>
                  <a:close/>
                  <a:moveTo>
                    <a:pt x="12452" y="1758"/>
                  </a:moveTo>
                  <a:cubicBezTo>
                    <a:pt x="14993" y="502"/>
                    <a:pt x="17534" y="0"/>
                    <a:pt x="20329" y="0"/>
                  </a:cubicBezTo>
                  <a:cubicBezTo>
                    <a:pt x="20329" y="0"/>
                    <a:pt x="20329" y="0"/>
                    <a:pt x="20329" y="0"/>
                  </a:cubicBezTo>
                  <a:cubicBezTo>
                    <a:pt x="20329" y="2763"/>
                    <a:pt x="20329" y="2763"/>
                    <a:pt x="20329" y="2763"/>
                  </a:cubicBezTo>
                  <a:cubicBezTo>
                    <a:pt x="15501" y="3014"/>
                    <a:pt x="11181" y="5023"/>
                    <a:pt x="7878" y="8540"/>
                  </a:cubicBezTo>
                  <a:cubicBezTo>
                    <a:pt x="4574" y="12056"/>
                    <a:pt x="2795" y="16577"/>
                    <a:pt x="3049" y="21349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0" y="18837"/>
                    <a:pt x="254" y="16326"/>
                    <a:pt x="1271" y="13563"/>
                  </a:cubicBezTo>
                  <a:cubicBezTo>
                    <a:pt x="2287" y="11051"/>
                    <a:pt x="3558" y="8540"/>
                    <a:pt x="5591" y="6530"/>
                  </a:cubicBezTo>
                  <a:cubicBezTo>
                    <a:pt x="7624" y="4521"/>
                    <a:pt x="9911" y="2763"/>
                    <a:pt x="12452" y="1758"/>
                  </a:cubicBezTo>
                  <a:close/>
                  <a:moveTo>
                    <a:pt x="19059" y="20847"/>
                  </a:moveTo>
                  <a:cubicBezTo>
                    <a:pt x="19567" y="21349"/>
                    <a:pt x="20584" y="21349"/>
                    <a:pt x="21092" y="20847"/>
                  </a:cubicBezTo>
                  <a:cubicBezTo>
                    <a:pt x="21600" y="20093"/>
                    <a:pt x="21600" y="19088"/>
                    <a:pt x="21092" y="18586"/>
                  </a:cubicBezTo>
                  <a:cubicBezTo>
                    <a:pt x="20329" y="18084"/>
                    <a:pt x="19567" y="18084"/>
                    <a:pt x="18805" y="18837"/>
                  </a:cubicBezTo>
                  <a:cubicBezTo>
                    <a:pt x="18296" y="19340"/>
                    <a:pt x="18296" y="20344"/>
                    <a:pt x="19059" y="20847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98" name="Shape"/>
            <p:cNvSpPr/>
            <p:nvPr/>
          </p:nvSpPr>
          <p:spPr>
            <a:xfrm>
              <a:off x="2699095" y="4638191"/>
              <a:ext cx="184528" cy="2502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00" y="2658"/>
                  </a:moveTo>
                  <a:cubicBezTo>
                    <a:pt x="18900" y="2658"/>
                    <a:pt x="18900" y="2658"/>
                    <a:pt x="18900" y="2658"/>
                  </a:cubicBezTo>
                  <a:cubicBezTo>
                    <a:pt x="18900" y="3988"/>
                    <a:pt x="18900" y="3988"/>
                    <a:pt x="18900" y="3988"/>
                  </a:cubicBezTo>
                  <a:cubicBezTo>
                    <a:pt x="19800" y="3988"/>
                    <a:pt x="19800" y="3988"/>
                    <a:pt x="19800" y="3988"/>
                  </a:cubicBezTo>
                  <a:cubicBezTo>
                    <a:pt x="19800" y="14622"/>
                    <a:pt x="19800" y="14622"/>
                    <a:pt x="19800" y="14622"/>
                  </a:cubicBezTo>
                  <a:cubicBezTo>
                    <a:pt x="12600" y="14622"/>
                    <a:pt x="12600" y="14622"/>
                    <a:pt x="12600" y="14622"/>
                  </a:cubicBezTo>
                  <a:cubicBezTo>
                    <a:pt x="12600" y="20271"/>
                    <a:pt x="12600" y="20271"/>
                    <a:pt x="12600" y="20271"/>
                  </a:cubicBezTo>
                  <a:cubicBezTo>
                    <a:pt x="1800" y="20271"/>
                    <a:pt x="1800" y="20271"/>
                    <a:pt x="1800" y="20271"/>
                  </a:cubicBezTo>
                  <a:cubicBezTo>
                    <a:pt x="1800" y="3988"/>
                    <a:pt x="1800" y="3988"/>
                    <a:pt x="1800" y="3988"/>
                  </a:cubicBezTo>
                  <a:cubicBezTo>
                    <a:pt x="2700" y="3988"/>
                    <a:pt x="2700" y="3988"/>
                    <a:pt x="2700" y="3988"/>
                  </a:cubicBezTo>
                  <a:cubicBezTo>
                    <a:pt x="2700" y="2658"/>
                    <a:pt x="2700" y="2658"/>
                    <a:pt x="2700" y="2658"/>
                  </a:cubicBezTo>
                  <a:cubicBezTo>
                    <a:pt x="900" y="2658"/>
                    <a:pt x="900" y="2658"/>
                    <a:pt x="900" y="2658"/>
                  </a:cubicBezTo>
                  <a:cubicBezTo>
                    <a:pt x="450" y="2658"/>
                    <a:pt x="0" y="2991"/>
                    <a:pt x="0" y="3323"/>
                  </a:cubicBezTo>
                  <a:cubicBezTo>
                    <a:pt x="0" y="20935"/>
                    <a:pt x="0" y="20935"/>
                    <a:pt x="0" y="20935"/>
                  </a:cubicBezTo>
                  <a:cubicBezTo>
                    <a:pt x="0" y="21268"/>
                    <a:pt x="450" y="21600"/>
                    <a:pt x="900" y="21600"/>
                  </a:cubicBezTo>
                  <a:cubicBezTo>
                    <a:pt x="15300" y="21600"/>
                    <a:pt x="15300" y="21600"/>
                    <a:pt x="15300" y="21600"/>
                  </a:cubicBezTo>
                  <a:cubicBezTo>
                    <a:pt x="21600" y="16615"/>
                    <a:pt x="21600" y="16615"/>
                    <a:pt x="21600" y="16615"/>
                  </a:cubicBezTo>
                  <a:cubicBezTo>
                    <a:pt x="21600" y="3323"/>
                    <a:pt x="21600" y="3323"/>
                    <a:pt x="21600" y="3323"/>
                  </a:cubicBezTo>
                  <a:cubicBezTo>
                    <a:pt x="21600" y="2991"/>
                    <a:pt x="21600" y="2658"/>
                    <a:pt x="20700" y="2658"/>
                  </a:cubicBezTo>
                  <a:close/>
                  <a:moveTo>
                    <a:pt x="14400" y="20271"/>
                  </a:moveTo>
                  <a:cubicBezTo>
                    <a:pt x="14400" y="16283"/>
                    <a:pt x="14400" y="16283"/>
                    <a:pt x="14400" y="16283"/>
                  </a:cubicBezTo>
                  <a:cubicBezTo>
                    <a:pt x="19800" y="16283"/>
                    <a:pt x="19800" y="16283"/>
                    <a:pt x="19800" y="16283"/>
                  </a:cubicBezTo>
                  <a:lnTo>
                    <a:pt x="14400" y="20271"/>
                  </a:lnTo>
                  <a:close/>
                  <a:moveTo>
                    <a:pt x="18000" y="2658"/>
                  </a:moveTo>
                  <a:cubicBezTo>
                    <a:pt x="14400" y="2658"/>
                    <a:pt x="14400" y="2658"/>
                    <a:pt x="14400" y="2658"/>
                  </a:cubicBezTo>
                  <a:cubicBezTo>
                    <a:pt x="14400" y="1329"/>
                    <a:pt x="14400" y="1329"/>
                    <a:pt x="14400" y="1329"/>
                  </a:cubicBezTo>
                  <a:cubicBezTo>
                    <a:pt x="14400" y="665"/>
                    <a:pt x="13500" y="0"/>
                    <a:pt x="12600" y="0"/>
                  </a:cubicBezTo>
                  <a:cubicBezTo>
                    <a:pt x="9000" y="0"/>
                    <a:pt x="9000" y="0"/>
                    <a:pt x="9000" y="0"/>
                  </a:cubicBezTo>
                  <a:cubicBezTo>
                    <a:pt x="8100" y="0"/>
                    <a:pt x="7200" y="665"/>
                    <a:pt x="7200" y="1329"/>
                  </a:cubicBezTo>
                  <a:cubicBezTo>
                    <a:pt x="7200" y="2658"/>
                    <a:pt x="7200" y="2658"/>
                    <a:pt x="7200" y="2658"/>
                  </a:cubicBezTo>
                  <a:cubicBezTo>
                    <a:pt x="3600" y="2658"/>
                    <a:pt x="3600" y="2658"/>
                    <a:pt x="3600" y="2658"/>
                  </a:cubicBezTo>
                  <a:cubicBezTo>
                    <a:pt x="3600" y="5317"/>
                    <a:pt x="3600" y="5317"/>
                    <a:pt x="3600" y="5317"/>
                  </a:cubicBezTo>
                  <a:cubicBezTo>
                    <a:pt x="18000" y="5317"/>
                    <a:pt x="18000" y="5317"/>
                    <a:pt x="18000" y="5317"/>
                  </a:cubicBezTo>
                  <a:lnTo>
                    <a:pt x="18000" y="2658"/>
                  </a:lnTo>
                  <a:close/>
                  <a:moveTo>
                    <a:pt x="12600" y="2658"/>
                  </a:moveTo>
                  <a:cubicBezTo>
                    <a:pt x="9000" y="2658"/>
                    <a:pt x="9000" y="2658"/>
                    <a:pt x="9000" y="2658"/>
                  </a:cubicBezTo>
                  <a:cubicBezTo>
                    <a:pt x="9000" y="1329"/>
                    <a:pt x="9000" y="1329"/>
                    <a:pt x="9000" y="1329"/>
                  </a:cubicBezTo>
                  <a:cubicBezTo>
                    <a:pt x="9000" y="1329"/>
                    <a:pt x="9000" y="1329"/>
                    <a:pt x="9000" y="1329"/>
                  </a:cubicBezTo>
                  <a:cubicBezTo>
                    <a:pt x="12600" y="1329"/>
                    <a:pt x="12600" y="1329"/>
                    <a:pt x="12600" y="1329"/>
                  </a:cubicBezTo>
                  <a:cubicBezTo>
                    <a:pt x="12600" y="1329"/>
                    <a:pt x="12600" y="1329"/>
                    <a:pt x="12600" y="1329"/>
                  </a:cubicBezTo>
                  <a:lnTo>
                    <a:pt x="12600" y="2658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199" name="Shape"/>
            <p:cNvSpPr/>
            <p:nvPr/>
          </p:nvSpPr>
          <p:spPr>
            <a:xfrm>
              <a:off x="1185350" y="6164446"/>
              <a:ext cx="253334" cy="2533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000" y="0"/>
                  </a:moveTo>
                  <a:cubicBezTo>
                    <a:pt x="3600" y="0"/>
                    <a:pt x="3600" y="0"/>
                    <a:pt x="3600" y="0"/>
                  </a:cubicBezTo>
                  <a:cubicBezTo>
                    <a:pt x="1636" y="327"/>
                    <a:pt x="0" y="1636"/>
                    <a:pt x="0" y="3600"/>
                  </a:cubicBezTo>
                  <a:cubicBezTo>
                    <a:pt x="327" y="18000"/>
                    <a:pt x="327" y="18000"/>
                    <a:pt x="327" y="18000"/>
                  </a:cubicBezTo>
                  <a:cubicBezTo>
                    <a:pt x="327" y="19964"/>
                    <a:pt x="1964" y="21600"/>
                    <a:pt x="3927" y="21600"/>
                  </a:cubicBezTo>
                  <a:cubicBezTo>
                    <a:pt x="18000" y="21600"/>
                    <a:pt x="18000" y="21600"/>
                    <a:pt x="18000" y="21600"/>
                  </a:cubicBezTo>
                  <a:cubicBezTo>
                    <a:pt x="19964" y="21600"/>
                    <a:pt x="21600" y="19964"/>
                    <a:pt x="21600" y="18000"/>
                  </a:cubicBezTo>
                  <a:cubicBezTo>
                    <a:pt x="21600" y="3600"/>
                    <a:pt x="21600" y="3600"/>
                    <a:pt x="21600" y="3600"/>
                  </a:cubicBezTo>
                  <a:cubicBezTo>
                    <a:pt x="21600" y="1636"/>
                    <a:pt x="19964" y="0"/>
                    <a:pt x="18000" y="0"/>
                  </a:cubicBezTo>
                  <a:close/>
                  <a:moveTo>
                    <a:pt x="7200" y="9491"/>
                  </a:moveTo>
                  <a:cubicBezTo>
                    <a:pt x="14727" y="9491"/>
                    <a:pt x="14727" y="9491"/>
                    <a:pt x="14727" y="9491"/>
                  </a:cubicBezTo>
                  <a:cubicBezTo>
                    <a:pt x="15055" y="9818"/>
                    <a:pt x="15055" y="10473"/>
                    <a:pt x="15055" y="10800"/>
                  </a:cubicBezTo>
                  <a:cubicBezTo>
                    <a:pt x="15055" y="13091"/>
                    <a:pt x="13091" y="15055"/>
                    <a:pt x="10800" y="15055"/>
                  </a:cubicBezTo>
                  <a:cubicBezTo>
                    <a:pt x="8836" y="15055"/>
                    <a:pt x="6873" y="13091"/>
                    <a:pt x="6873" y="10800"/>
                  </a:cubicBezTo>
                  <a:cubicBezTo>
                    <a:pt x="6873" y="10473"/>
                    <a:pt x="6873" y="9818"/>
                    <a:pt x="7200" y="9491"/>
                  </a:cubicBezTo>
                  <a:close/>
                  <a:moveTo>
                    <a:pt x="18982" y="9491"/>
                  </a:moveTo>
                  <a:cubicBezTo>
                    <a:pt x="18982" y="14727"/>
                    <a:pt x="18982" y="14727"/>
                    <a:pt x="18982" y="14727"/>
                  </a:cubicBezTo>
                  <a:cubicBezTo>
                    <a:pt x="18982" y="17345"/>
                    <a:pt x="18982" y="17345"/>
                    <a:pt x="18982" y="17345"/>
                  </a:cubicBezTo>
                  <a:cubicBezTo>
                    <a:pt x="18982" y="18327"/>
                    <a:pt x="18327" y="18655"/>
                    <a:pt x="17673" y="18982"/>
                  </a:cubicBezTo>
                  <a:cubicBezTo>
                    <a:pt x="4255" y="18982"/>
                    <a:pt x="4255" y="18982"/>
                    <a:pt x="4255" y="18982"/>
                  </a:cubicBezTo>
                  <a:cubicBezTo>
                    <a:pt x="3600" y="18982"/>
                    <a:pt x="2945" y="18327"/>
                    <a:pt x="2945" y="17673"/>
                  </a:cubicBezTo>
                  <a:cubicBezTo>
                    <a:pt x="2945" y="15055"/>
                    <a:pt x="2945" y="15055"/>
                    <a:pt x="2945" y="15055"/>
                  </a:cubicBezTo>
                  <a:cubicBezTo>
                    <a:pt x="2945" y="9491"/>
                    <a:pt x="2945" y="9491"/>
                    <a:pt x="2945" y="9491"/>
                  </a:cubicBezTo>
                  <a:cubicBezTo>
                    <a:pt x="2945" y="9491"/>
                    <a:pt x="2945" y="9491"/>
                    <a:pt x="2945" y="9491"/>
                  </a:cubicBezTo>
                  <a:cubicBezTo>
                    <a:pt x="4909" y="9491"/>
                    <a:pt x="4909" y="9491"/>
                    <a:pt x="4909" y="9491"/>
                  </a:cubicBezTo>
                  <a:cubicBezTo>
                    <a:pt x="4909" y="9818"/>
                    <a:pt x="4909" y="10473"/>
                    <a:pt x="4909" y="10800"/>
                  </a:cubicBezTo>
                  <a:cubicBezTo>
                    <a:pt x="4909" y="14073"/>
                    <a:pt x="7527" y="17018"/>
                    <a:pt x="10800" y="17018"/>
                  </a:cubicBezTo>
                  <a:cubicBezTo>
                    <a:pt x="14400" y="17018"/>
                    <a:pt x="17018" y="14073"/>
                    <a:pt x="17018" y="10800"/>
                  </a:cubicBezTo>
                  <a:cubicBezTo>
                    <a:pt x="17018" y="10473"/>
                    <a:pt x="17018" y="9818"/>
                    <a:pt x="16691" y="9491"/>
                  </a:cubicBezTo>
                  <a:cubicBezTo>
                    <a:pt x="18982" y="9491"/>
                    <a:pt x="18982" y="9491"/>
                    <a:pt x="18982" y="9491"/>
                  </a:cubicBezTo>
                  <a:close/>
                  <a:moveTo>
                    <a:pt x="18982" y="4909"/>
                  </a:moveTo>
                  <a:cubicBezTo>
                    <a:pt x="18982" y="5236"/>
                    <a:pt x="18655" y="5564"/>
                    <a:pt x="18327" y="5564"/>
                  </a:cubicBezTo>
                  <a:cubicBezTo>
                    <a:pt x="17018" y="5564"/>
                    <a:pt x="17018" y="5564"/>
                    <a:pt x="17018" y="5564"/>
                  </a:cubicBezTo>
                  <a:cubicBezTo>
                    <a:pt x="16691" y="5564"/>
                    <a:pt x="16364" y="5236"/>
                    <a:pt x="16364" y="4909"/>
                  </a:cubicBezTo>
                  <a:cubicBezTo>
                    <a:pt x="16364" y="3273"/>
                    <a:pt x="16364" y="3273"/>
                    <a:pt x="16364" y="3273"/>
                  </a:cubicBezTo>
                  <a:cubicBezTo>
                    <a:pt x="16364" y="2945"/>
                    <a:pt x="16364" y="2618"/>
                    <a:pt x="17018" y="2618"/>
                  </a:cubicBezTo>
                  <a:cubicBezTo>
                    <a:pt x="18327" y="2618"/>
                    <a:pt x="18327" y="2618"/>
                    <a:pt x="18327" y="2618"/>
                  </a:cubicBezTo>
                  <a:cubicBezTo>
                    <a:pt x="18655" y="2618"/>
                    <a:pt x="18982" y="2945"/>
                    <a:pt x="18982" y="3273"/>
                  </a:cubicBezTo>
                  <a:lnTo>
                    <a:pt x="18982" y="4909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200" name="Shape"/>
            <p:cNvSpPr/>
            <p:nvPr/>
          </p:nvSpPr>
          <p:spPr>
            <a:xfrm>
              <a:off x="1238518" y="2999342"/>
              <a:ext cx="234570" cy="2345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623" y="0"/>
                  </a:moveTo>
                  <a:cubicBezTo>
                    <a:pt x="4957" y="0"/>
                    <a:pt x="0" y="4957"/>
                    <a:pt x="0" y="10623"/>
                  </a:cubicBezTo>
                  <a:cubicBezTo>
                    <a:pt x="0" y="16643"/>
                    <a:pt x="4957" y="21600"/>
                    <a:pt x="10623" y="21600"/>
                  </a:cubicBezTo>
                  <a:cubicBezTo>
                    <a:pt x="16643" y="21600"/>
                    <a:pt x="21600" y="16643"/>
                    <a:pt x="21600" y="10623"/>
                  </a:cubicBezTo>
                  <a:cubicBezTo>
                    <a:pt x="21600" y="4957"/>
                    <a:pt x="16643" y="0"/>
                    <a:pt x="10623" y="0"/>
                  </a:cubicBezTo>
                  <a:close/>
                  <a:moveTo>
                    <a:pt x="10623" y="19475"/>
                  </a:moveTo>
                  <a:cubicBezTo>
                    <a:pt x="6020" y="19475"/>
                    <a:pt x="2125" y="15580"/>
                    <a:pt x="2125" y="10623"/>
                  </a:cubicBezTo>
                  <a:cubicBezTo>
                    <a:pt x="2125" y="6020"/>
                    <a:pt x="6020" y="2125"/>
                    <a:pt x="10623" y="2125"/>
                  </a:cubicBezTo>
                  <a:cubicBezTo>
                    <a:pt x="15580" y="2125"/>
                    <a:pt x="19475" y="6020"/>
                    <a:pt x="19475" y="10623"/>
                  </a:cubicBezTo>
                  <a:cubicBezTo>
                    <a:pt x="19475" y="15580"/>
                    <a:pt x="15580" y="19475"/>
                    <a:pt x="10623" y="19475"/>
                  </a:cubicBezTo>
                  <a:close/>
                  <a:moveTo>
                    <a:pt x="9561" y="5311"/>
                  </a:moveTo>
                  <a:cubicBezTo>
                    <a:pt x="12039" y="5311"/>
                    <a:pt x="12039" y="5311"/>
                    <a:pt x="12039" y="5311"/>
                  </a:cubicBezTo>
                  <a:cubicBezTo>
                    <a:pt x="12039" y="8144"/>
                    <a:pt x="12039" y="8144"/>
                    <a:pt x="12039" y="8144"/>
                  </a:cubicBezTo>
                  <a:cubicBezTo>
                    <a:pt x="9561" y="8144"/>
                    <a:pt x="9561" y="8144"/>
                    <a:pt x="9561" y="8144"/>
                  </a:cubicBezTo>
                  <a:lnTo>
                    <a:pt x="9561" y="5311"/>
                  </a:lnTo>
                  <a:close/>
                  <a:moveTo>
                    <a:pt x="13456" y="16289"/>
                  </a:moveTo>
                  <a:cubicBezTo>
                    <a:pt x="8144" y="16289"/>
                    <a:pt x="8144" y="16289"/>
                    <a:pt x="8144" y="16289"/>
                  </a:cubicBezTo>
                  <a:cubicBezTo>
                    <a:pt x="8144" y="14872"/>
                    <a:pt x="8144" y="14872"/>
                    <a:pt x="8144" y="14872"/>
                  </a:cubicBezTo>
                  <a:cubicBezTo>
                    <a:pt x="9561" y="14872"/>
                    <a:pt x="9561" y="14872"/>
                    <a:pt x="9561" y="14872"/>
                  </a:cubicBezTo>
                  <a:cubicBezTo>
                    <a:pt x="9561" y="10623"/>
                    <a:pt x="9561" y="10623"/>
                    <a:pt x="9561" y="10623"/>
                  </a:cubicBezTo>
                  <a:cubicBezTo>
                    <a:pt x="8144" y="10623"/>
                    <a:pt x="8144" y="10623"/>
                    <a:pt x="8144" y="10623"/>
                  </a:cubicBezTo>
                  <a:cubicBezTo>
                    <a:pt x="8144" y="9561"/>
                    <a:pt x="8144" y="9561"/>
                    <a:pt x="8144" y="9561"/>
                  </a:cubicBezTo>
                  <a:cubicBezTo>
                    <a:pt x="12039" y="9561"/>
                    <a:pt x="12039" y="9561"/>
                    <a:pt x="12039" y="9561"/>
                  </a:cubicBezTo>
                  <a:cubicBezTo>
                    <a:pt x="12039" y="14872"/>
                    <a:pt x="12039" y="14872"/>
                    <a:pt x="12039" y="14872"/>
                  </a:cubicBezTo>
                  <a:cubicBezTo>
                    <a:pt x="13456" y="14872"/>
                    <a:pt x="13456" y="14872"/>
                    <a:pt x="13456" y="14872"/>
                  </a:cubicBezTo>
                  <a:lnTo>
                    <a:pt x="13456" y="16289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201" name="Shape"/>
            <p:cNvSpPr/>
            <p:nvPr/>
          </p:nvSpPr>
          <p:spPr>
            <a:xfrm>
              <a:off x="1335473" y="9054324"/>
              <a:ext cx="272100" cy="2376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400" y="2842"/>
                  </a:moveTo>
                  <a:lnTo>
                    <a:pt x="7697" y="0"/>
                  </a:lnTo>
                  <a:lnTo>
                    <a:pt x="0" y="2842"/>
                  </a:lnTo>
                  <a:lnTo>
                    <a:pt x="0" y="21600"/>
                  </a:lnTo>
                  <a:lnTo>
                    <a:pt x="7697" y="18474"/>
                  </a:lnTo>
                  <a:lnTo>
                    <a:pt x="14400" y="21600"/>
                  </a:lnTo>
                  <a:lnTo>
                    <a:pt x="21600" y="18474"/>
                  </a:lnTo>
                  <a:lnTo>
                    <a:pt x="21600" y="0"/>
                  </a:lnTo>
                  <a:lnTo>
                    <a:pt x="14400" y="2842"/>
                  </a:lnTo>
                  <a:close/>
                  <a:moveTo>
                    <a:pt x="8193" y="1705"/>
                  </a:moveTo>
                  <a:lnTo>
                    <a:pt x="13655" y="4263"/>
                  </a:lnTo>
                  <a:lnTo>
                    <a:pt x="13655" y="19611"/>
                  </a:lnTo>
                  <a:lnTo>
                    <a:pt x="8193" y="17053"/>
                  </a:lnTo>
                  <a:lnTo>
                    <a:pt x="8193" y="1705"/>
                  </a:lnTo>
                  <a:close/>
                  <a:moveTo>
                    <a:pt x="1490" y="4263"/>
                  </a:moveTo>
                  <a:lnTo>
                    <a:pt x="6952" y="1705"/>
                  </a:lnTo>
                  <a:lnTo>
                    <a:pt x="6952" y="17053"/>
                  </a:lnTo>
                  <a:lnTo>
                    <a:pt x="1490" y="19042"/>
                  </a:lnTo>
                  <a:lnTo>
                    <a:pt x="1490" y="4263"/>
                  </a:lnTo>
                  <a:close/>
                  <a:moveTo>
                    <a:pt x="20359" y="17337"/>
                  </a:moveTo>
                  <a:lnTo>
                    <a:pt x="14897" y="19611"/>
                  </a:lnTo>
                  <a:lnTo>
                    <a:pt x="14897" y="4263"/>
                  </a:lnTo>
                  <a:lnTo>
                    <a:pt x="20359" y="1989"/>
                  </a:lnTo>
                  <a:lnTo>
                    <a:pt x="20359" y="17337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202" name="Shape"/>
            <p:cNvSpPr/>
            <p:nvPr/>
          </p:nvSpPr>
          <p:spPr>
            <a:xfrm>
              <a:off x="4660084" y="2599013"/>
              <a:ext cx="178273" cy="181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79" y="0"/>
                  </a:moveTo>
                  <a:cubicBezTo>
                    <a:pt x="9651" y="0"/>
                    <a:pt x="9651" y="0"/>
                    <a:pt x="9651" y="0"/>
                  </a:cubicBezTo>
                  <a:cubicBezTo>
                    <a:pt x="9651" y="1379"/>
                    <a:pt x="9651" y="1379"/>
                    <a:pt x="9651" y="1379"/>
                  </a:cubicBezTo>
                  <a:cubicBezTo>
                    <a:pt x="1379" y="1379"/>
                    <a:pt x="1379" y="1379"/>
                    <a:pt x="1379" y="1379"/>
                  </a:cubicBezTo>
                  <a:lnTo>
                    <a:pt x="1379" y="0"/>
                  </a:lnTo>
                  <a:close/>
                  <a:moveTo>
                    <a:pt x="11949" y="0"/>
                  </a:moveTo>
                  <a:cubicBezTo>
                    <a:pt x="20221" y="0"/>
                    <a:pt x="20221" y="0"/>
                    <a:pt x="20221" y="0"/>
                  </a:cubicBezTo>
                  <a:cubicBezTo>
                    <a:pt x="20221" y="1379"/>
                    <a:pt x="20221" y="1379"/>
                    <a:pt x="20221" y="1379"/>
                  </a:cubicBezTo>
                  <a:cubicBezTo>
                    <a:pt x="11949" y="1379"/>
                    <a:pt x="11949" y="1379"/>
                    <a:pt x="11949" y="1379"/>
                  </a:cubicBezTo>
                  <a:lnTo>
                    <a:pt x="11949" y="0"/>
                  </a:lnTo>
                  <a:close/>
                  <a:moveTo>
                    <a:pt x="19762" y="6894"/>
                  </a:moveTo>
                  <a:cubicBezTo>
                    <a:pt x="18843" y="6894"/>
                    <a:pt x="18843" y="6894"/>
                    <a:pt x="18843" y="6894"/>
                  </a:cubicBezTo>
                  <a:cubicBezTo>
                    <a:pt x="18843" y="1379"/>
                    <a:pt x="18843" y="1379"/>
                    <a:pt x="18843" y="1379"/>
                  </a:cubicBezTo>
                  <a:cubicBezTo>
                    <a:pt x="13328" y="1379"/>
                    <a:pt x="13328" y="1379"/>
                    <a:pt x="13328" y="1379"/>
                  </a:cubicBezTo>
                  <a:cubicBezTo>
                    <a:pt x="13328" y="6894"/>
                    <a:pt x="13328" y="6894"/>
                    <a:pt x="13328" y="6894"/>
                  </a:cubicBezTo>
                  <a:cubicBezTo>
                    <a:pt x="8272" y="6894"/>
                    <a:pt x="8272" y="6894"/>
                    <a:pt x="8272" y="6894"/>
                  </a:cubicBezTo>
                  <a:cubicBezTo>
                    <a:pt x="8272" y="1379"/>
                    <a:pt x="8272" y="1379"/>
                    <a:pt x="8272" y="1379"/>
                  </a:cubicBezTo>
                  <a:cubicBezTo>
                    <a:pt x="2757" y="1379"/>
                    <a:pt x="2757" y="1379"/>
                    <a:pt x="2757" y="1379"/>
                  </a:cubicBezTo>
                  <a:cubicBezTo>
                    <a:pt x="2757" y="6894"/>
                    <a:pt x="2757" y="6894"/>
                    <a:pt x="2757" y="6894"/>
                  </a:cubicBezTo>
                  <a:cubicBezTo>
                    <a:pt x="1838" y="6894"/>
                    <a:pt x="1838" y="6894"/>
                    <a:pt x="1838" y="6894"/>
                  </a:cubicBezTo>
                  <a:cubicBezTo>
                    <a:pt x="919" y="6894"/>
                    <a:pt x="0" y="7353"/>
                    <a:pt x="0" y="8272"/>
                  </a:cubicBezTo>
                  <a:cubicBezTo>
                    <a:pt x="0" y="19762"/>
                    <a:pt x="0" y="19762"/>
                    <a:pt x="0" y="19762"/>
                  </a:cubicBezTo>
                  <a:cubicBezTo>
                    <a:pt x="0" y="20681"/>
                    <a:pt x="919" y="21600"/>
                    <a:pt x="1838" y="21600"/>
                  </a:cubicBezTo>
                  <a:cubicBezTo>
                    <a:pt x="7813" y="21600"/>
                    <a:pt x="7813" y="21600"/>
                    <a:pt x="7813" y="21600"/>
                  </a:cubicBezTo>
                  <a:cubicBezTo>
                    <a:pt x="8732" y="21600"/>
                    <a:pt x="9651" y="20681"/>
                    <a:pt x="9651" y="19762"/>
                  </a:cubicBezTo>
                  <a:cubicBezTo>
                    <a:pt x="9651" y="11949"/>
                    <a:pt x="9651" y="11949"/>
                    <a:pt x="9651" y="11949"/>
                  </a:cubicBezTo>
                  <a:cubicBezTo>
                    <a:pt x="11949" y="11949"/>
                    <a:pt x="11949" y="11949"/>
                    <a:pt x="11949" y="11949"/>
                  </a:cubicBezTo>
                  <a:cubicBezTo>
                    <a:pt x="11949" y="19762"/>
                    <a:pt x="11949" y="19762"/>
                    <a:pt x="11949" y="19762"/>
                  </a:cubicBezTo>
                  <a:cubicBezTo>
                    <a:pt x="11949" y="20681"/>
                    <a:pt x="12868" y="21600"/>
                    <a:pt x="13787" y="21600"/>
                  </a:cubicBezTo>
                  <a:cubicBezTo>
                    <a:pt x="19762" y="21600"/>
                    <a:pt x="19762" y="21600"/>
                    <a:pt x="19762" y="21600"/>
                  </a:cubicBezTo>
                  <a:cubicBezTo>
                    <a:pt x="20681" y="21600"/>
                    <a:pt x="21600" y="20681"/>
                    <a:pt x="21600" y="19762"/>
                  </a:cubicBezTo>
                  <a:cubicBezTo>
                    <a:pt x="21600" y="8272"/>
                    <a:pt x="21600" y="8272"/>
                    <a:pt x="21600" y="8272"/>
                  </a:cubicBezTo>
                  <a:cubicBezTo>
                    <a:pt x="21600" y="7353"/>
                    <a:pt x="20681" y="6894"/>
                    <a:pt x="19762" y="6894"/>
                  </a:cubicBezTo>
                  <a:close/>
                  <a:moveTo>
                    <a:pt x="7353" y="20221"/>
                  </a:moveTo>
                  <a:cubicBezTo>
                    <a:pt x="2298" y="20221"/>
                    <a:pt x="2298" y="20221"/>
                    <a:pt x="2298" y="20221"/>
                  </a:cubicBezTo>
                  <a:cubicBezTo>
                    <a:pt x="1838" y="20221"/>
                    <a:pt x="1379" y="19762"/>
                    <a:pt x="1379" y="19302"/>
                  </a:cubicBezTo>
                  <a:cubicBezTo>
                    <a:pt x="1379" y="18843"/>
                    <a:pt x="1838" y="18843"/>
                    <a:pt x="2298" y="18843"/>
                  </a:cubicBezTo>
                  <a:cubicBezTo>
                    <a:pt x="7353" y="18843"/>
                    <a:pt x="7353" y="18843"/>
                    <a:pt x="7353" y="18843"/>
                  </a:cubicBezTo>
                  <a:cubicBezTo>
                    <a:pt x="7813" y="18843"/>
                    <a:pt x="8272" y="18843"/>
                    <a:pt x="8272" y="19302"/>
                  </a:cubicBezTo>
                  <a:cubicBezTo>
                    <a:pt x="8272" y="19762"/>
                    <a:pt x="7813" y="20221"/>
                    <a:pt x="7353" y="20221"/>
                  </a:cubicBezTo>
                  <a:close/>
                  <a:moveTo>
                    <a:pt x="11489" y="10570"/>
                  </a:moveTo>
                  <a:cubicBezTo>
                    <a:pt x="10111" y="10570"/>
                    <a:pt x="10111" y="10570"/>
                    <a:pt x="10111" y="10570"/>
                  </a:cubicBezTo>
                  <a:cubicBezTo>
                    <a:pt x="9651" y="10570"/>
                    <a:pt x="9651" y="10570"/>
                    <a:pt x="9651" y="10111"/>
                  </a:cubicBezTo>
                  <a:cubicBezTo>
                    <a:pt x="9651" y="9651"/>
                    <a:pt x="9651" y="9651"/>
                    <a:pt x="10111" y="9651"/>
                  </a:cubicBezTo>
                  <a:cubicBezTo>
                    <a:pt x="11489" y="9651"/>
                    <a:pt x="11489" y="9651"/>
                    <a:pt x="11489" y="9651"/>
                  </a:cubicBezTo>
                  <a:cubicBezTo>
                    <a:pt x="11949" y="9651"/>
                    <a:pt x="11949" y="9651"/>
                    <a:pt x="11949" y="10111"/>
                  </a:cubicBezTo>
                  <a:cubicBezTo>
                    <a:pt x="11949" y="10570"/>
                    <a:pt x="11949" y="10570"/>
                    <a:pt x="11489" y="10570"/>
                  </a:cubicBezTo>
                  <a:close/>
                  <a:moveTo>
                    <a:pt x="19302" y="20221"/>
                  </a:moveTo>
                  <a:cubicBezTo>
                    <a:pt x="14247" y="20221"/>
                    <a:pt x="14247" y="20221"/>
                    <a:pt x="14247" y="20221"/>
                  </a:cubicBezTo>
                  <a:cubicBezTo>
                    <a:pt x="13787" y="20221"/>
                    <a:pt x="13328" y="19762"/>
                    <a:pt x="13328" y="19302"/>
                  </a:cubicBezTo>
                  <a:cubicBezTo>
                    <a:pt x="13328" y="18843"/>
                    <a:pt x="13787" y="18843"/>
                    <a:pt x="14247" y="18843"/>
                  </a:cubicBezTo>
                  <a:cubicBezTo>
                    <a:pt x="19302" y="18843"/>
                    <a:pt x="19302" y="18843"/>
                    <a:pt x="19302" y="18843"/>
                  </a:cubicBezTo>
                  <a:cubicBezTo>
                    <a:pt x="19762" y="18843"/>
                    <a:pt x="20221" y="18843"/>
                    <a:pt x="20221" y="19302"/>
                  </a:cubicBezTo>
                  <a:cubicBezTo>
                    <a:pt x="20221" y="19762"/>
                    <a:pt x="19762" y="20221"/>
                    <a:pt x="19302" y="20221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203" name="Shape"/>
            <p:cNvSpPr/>
            <p:nvPr/>
          </p:nvSpPr>
          <p:spPr>
            <a:xfrm>
              <a:off x="2527079" y="2558355"/>
              <a:ext cx="222058" cy="2251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41" y="0"/>
                    <a:pt x="0" y="4841"/>
                    <a:pt x="0" y="10800"/>
                  </a:cubicBezTo>
                  <a:cubicBezTo>
                    <a:pt x="0" y="16759"/>
                    <a:pt x="4841" y="21600"/>
                    <a:pt x="10800" y="21600"/>
                  </a:cubicBezTo>
                  <a:cubicBezTo>
                    <a:pt x="16759" y="21600"/>
                    <a:pt x="21600" y="16759"/>
                    <a:pt x="21600" y="10800"/>
                  </a:cubicBezTo>
                  <a:cubicBezTo>
                    <a:pt x="21600" y="4841"/>
                    <a:pt x="16759" y="0"/>
                    <a:pt x="10800" y="0"/>
                  </a:cubicBezTo>
                  <a:close/>
                  <a:moveTo>
                    <a:pt x="10800" y="19738"/>
                  </a:moveTo>
                  <a:cubicBezTo>
                    <a:pt x="5959" y="19738"/>
                    <a:pt x="1862" y="15641"/>
                    <a:pt x="1862" y="10800"/>
                  </a:cubicBezTo>
                  <a:cubicBezTo>
                    <a:pt x="1862" y="5959"/>
                    <a:pt x="5959" y="2234"/>
                    <a:pt x="10800" y="2234"/>
                  </a:cubicBezTo>
                  <a:cubicBezTo>
                    <a:pt x="15641" y="2234"/>
                    <a:pt x="19738" y="5959"/>
                    <a:pt x="19738" y="10800"/>
                  </a:cubicBezTo>
                  <a:cubicBezTo>
                    <a:pt x="19738" y="15641"/>
                    <a:pt x="15641" y="19738"/>
                    <a:pt x="10800" y="19738"/>
                  </a:cubicBezTo>
                  <a:close/>
                  <a:moveTo>
                    <a:pt x="6703" y="6703"/>
                  </a:moveTo>
                  <a:cubicBezTo>
                    <a:pt x="14897" y="6703"/>
                    <a:pt x="14897" y="6703"/>
                    <a:pt x="14897" y="6703"/>
                  </a:cubicBezTo>
                  <a:cubicBezTo>
                    <a:pt x="14897" y="14897"/>
                    <a:pt x="14897" y="14897"/>
                    <a:pt x="14897" y="14897"/>
                  </a:cubicBezTo>
                  <a:cubicBezTo>
                    <a:pt x="6703" y="14897"/>
                    <a:pt x="6703" y="14897"/>
                    <a:pt x="6703" y="14897"/>
                  </a:cubicBezTo>
                  <a:lnTo>
                    <a:pt x="6703" y="6703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204" name="Shape"/>
            <p:cNvSpPr/>
            <p:nvPr/>
          </p:nvSpPr>
          <p:spPr>
            <a:xfrm>
              <a:off x="200164" y="7296629"/>
              <a:ext cx="218931" cy="1939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095" y="0"/>
                  </a:moveTo>
                  <a:cubicBezTo>
                    <a:pt x="9095" y="0"/>
                    <a:pt x="9095" y="0"/>
                    <a:pt x="9095" y="0"/>
                  </a:cubicBezTo>
                  <a:cubicBezTo>
                    <a:pt x="14021" y="0"/>
                    <a:pt x="17811" y="3456"/>
                    <a:pt x="17811" y="8208"/>
                  </a:cubicBezTo>
                  <a:cubicBezTo>
                    <a:pt x="17811" y="12960"/>
                    <a:pt x="14021" y="16416"/>
                    <a:pt x="9095" y="16416"/>
                  </a:cubicBezTo>
                  <a:cubicBezTo>
                    <a:pt x="8716" y="16416"/>
                    <a:pt x="7958" y="16416"/>
                    <a:pt x="7579" y="16416"/>
                  </a:cubicBezTo>
                  <a:cubicBezTo>
                    <a:pt x="5684" y="18576"/>
                    <a:pt x="3411" y="19008"/>
                    <a:pt x="1137" y="19008"/>
                  </a:cubicBezTo>
                  <a:cubicBezTo>
                    <a:pt x="1137" y="18576"/>
                    <a:pt x="1137" y="18576"/>
                    <a:pt x="1137" y="18576"/>
                  </a:cubicBezTo>
                  <a:cubicBezTo>
                    <a:pt x="2274" y="17712"/>
                    <a:pt x="3411" y="16416"/>
                    <a:pt x="3411" y="15120"/>
                  </a:cubicBezTo>
                  <a:cubicBezTo>
                    <a:pt x="3411" y="15120"/>
                    <a:pt x="3411" y="14688"/>
                    <a:pt x="3411" y="14688"/>
                  </a:cubicBezTo>
                  <a:cubicBezTo>
                    <a:pt x="1516" y="12960"/>
                    <a:pt x="0" y="10800"/>
                    <a:pt x="0" y="8208"/>
                  </a:cubicBezTo>
                  <a:cubicBezTo>
                    <a:pt x="0" y="3456"/>
                    <a:pt x="4168" y="0"/>
                    <a:pt x="9095" y="0"/>
                  </a:cubicBezTo>
                  <a:close/>
                  <a:moveTo>
                    <a:pt x="18568" y="18576"/>
                  </a:moveTo>
                  <a:cubicBezTo>
                    <a:pt x="18568" y="19440"/>
                    <a:pt x="19326" y="20736"/>
                    <a:pt x="20463" y="21168"/>
                  </a:cubicBezTo>
                  <a:cubicBezTo>
                    <a:pt x="20463" y="21600"/>
                    <a:pt x="20463" y="21600"/>
                    <a:pt x="20463" y="21600"/>
                  </a:cubicBezTo>
                  <a:cubicBezTo>
                    <a:pt x="18568" y="21600"/>
                    <a:pt x="16674" y="21168"/>
                    <a:pt x="15158" y="19440"/>
                  </a:cubicBezTo>
                  <a:cubicBezTo>
                    <a:pt x="14779" y="19440"/>
                    <a:pt x="14400" y="19440"/>
                    <a:pt x="13642" y="19440"/>
                  </a:cubicBezTo>
                  <a:cubicBezTo>
                    <a:pt x="12126" y="19440"/>
                    <a:pt x="10232" y="19008"/>
                    <a:pt x="9095" y="18144"/>
                  </a:cubicBezTo>
                  <a:cubicBezTo>
                    <a:pt x="11747" y="18144"/>
                    <a:pt x="14400" y="17280"/>
                    <a:pt x="16295" y="15120"/>
                  </a:cubicBezTo>
                  <a:cubicBezTo>
                    <a:pt x="17053" y="14256"/>
                    <a:pt x="17811" y="13392"/>
                    <a:pt x="18568" y="12096"/>
                  </a:cubicBezTo>
                  <a:cubicBezTo>
                    <a:pt x="18947" y="10800"/>
                    <a:pt x="19326" y="9504"/>
                    <a:pt x="19326" y="8208"/>
                  </a:cubicBezTo>
                  <a:cubicBezTo>
                    <a:pt x="19326" y="7776"/>
                    <a:pt x="19326" y="7776"/>
                    <a:pt x="19326" y="7344"/>
                  </a:cubicBezTo>
                  <a:cubicBezTo>
                    <a:pt x="20842" y="8640"/>
                    <a:pt x="21600" y="10368"/>
                    <a:pt x="21600" y="12528"/>
                  </a:cubicBezTo>
                  <a:cubicBezTo>
                    <a:pt x="21600" y="14688"/>
                    <a:pt x="20463" y="16848"/>
                    <a:pt x="18568" y="18144"/>
                  </a:cubicBezTo>
                  <a:cubicBezTo>
                    <a:pt x="18568" y="18144"/>
                    <a:pt x="18568" y="18144"/>
                    <a:pt x="18568" y="18576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205" name="Shape"/>
            <p:cNvSpPr/>
            <p:nvPr/>
          </p:nvSpPr>
          <p:spPr>
            <a:xfrm>
              <a:off x="6890044" y="2101729"/>
              <a:ext cx="278355" cy="2752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200" y="10648"/>
                  </a:moveTo>
                  <a:cubicBezTo>
                    <a:pt x="4200" y="10344"/>
                    <a:pt x="4200" y="10344"/>
                    <a:pt x="4200" y="10039"/>
                  </a:cubicBezTo>
                  <a:cubicBezTo>
                    <a:pt x="300" y="8823"/>
                    <a:pt x="300" y="8823"/>
                    <a:pt x="300" y="8823"/>
                  </a:cubicBezTo>
                  <a:cubicBezTo>
                    <a:pt x="0" y="9431"/>
                    <a:pt x="0" y="10039"/>
                    <a:pt x="0" y="10648"/>
                  </a:cubicBezTo>
                  <a:cubicBezTo>
                    <a:pt x="0" y="13994"/>
                    <a:pt x="1200" y="16732"/>
                    <a:pt x="3300" y="18862"/>
                  </a:cubicBezTo>
                  <a:cubicBezTo>
                    <a:pt x="5700" y="15211"/>
                    <a:pt x="5700" y="15211"/>
                    <a:pt x="5700" y="15211"/>
                  </a:cubicBezTo>
                  <a:cubicBezTo>
                    <a:pt x="4800" y="13994"/>
                    <a:pt x="4200" y="12473"/>
                    <a:pt x="4200" y="10648"/>
                  </a:cubicBezTo>
                  <a:close/>
                  <a:moveTo>
                    <a:pt x="17400" y="10648"/>
                  </a:moveTo>
                  <a:cubicBezTo>
                    <a:pt x="17400" y="12473"/>
                    <a:pt x="16800" y="13994"/>
                    <a:pt x="15900" y="15211"/>
                  </a:cubicBezTo>
                  <a:cubicBezTo>
                    <a:pt x="18300" y="18862"/>
                    <a:pt x="18300" y="18862"/>
                    <a:pt x="18300" y="18862"/>
                  </a:cubicBezTo>
                  <a:cubicBezTo>
                    <a:pt x="20400" y="16732"/>
                    <a:pt x="21600" y="13994"/>
                    <a:pt x="21600" y="10648"/>
                  </a:cubicBezTo>
                  <a:cubicBezTo>
                    <a:pt x="21600" y="10039"/>
                    <a:pt x="21600" y="9431"/>
                    <a:pt x="21300" y="8823"/>
                  </a:cubicBezTo>
                  <a:cubicBezTo>
                    <a:pt x="17400" y="10039"/>
                    <a:pt x="17400" y="10039"/>
                    <a:pt x="17400" y="10039"/>
                  </a:cubicBezTo>
                  <a:cubicBezTo>
                    <a:pt x="17400" y="10344"/>
                    <a:pt x="17400" y="10344"/>
                    <a:pt x="17400" y="10648"/>
                  </a:cubicBezTo>
                  <a:close/>
                  <a:moveTo>
                    <a:pt x="12000" y="3955"/>
                  </a:moveTo>
                  <a:cubicBezTo>
                    <a:pt x="14100" y="4563"/>
                    <a:pt x="15600" y="5780"/>
                    <a:pt x="16800" y="7301"/>
                  </a:cubicBezTo>
                  <a:cubicBezTo>
                    <a:pt x="20400" y="6085"/>
                    <a:pt x="20400" y="6085"/>
                    <a:pt x="20400" y="6085"/>
                  </a:cubicBezTo>
                  <a:cubicBezTo>
                    <a:pt x="18900" y="2738"/>
                    <a:pt x="15900" y="304"/>
                    <a:pt x="12000" y="0"/>
                  </a:cubicBezTo>
                  <a:lnTo>
                    <a:pt x="12000" y="3955"/>
                  </a:lnTo>
                  <a:close/>
                  <a:moveTo>
                    <a:pt x="4800" y="7301"/>
                  </a:moveTo>
                  <a:cubicBezTo>
                    <a:pt x="6000" y="5780"/>
                    <a:pt x="7500" y="4563"/>
                    <a:pt x="9300" y="3955"/>
                  </a:cubicBezTo>
                  <a:cubicBezTo>
                    <a:pt x="9300" y="0"/>
                    <a:pt x="9300" y="0"/>
                    <a:pt x="9300" y="0"/>
                  </a:cubicBezTo>
                  <a:cubicBezTo>
                    <a:pt x="5700" y="304"/>
                    <a:pt x="2700" y="2738"/>
                    <a:pt x="900" y="6085"/>
                  </a:cubicBezTo>
                  <a:lnTo>
                    <a:pt x="4800" y="7301"/>
                  </a:lnTo>
                  <a:close/>
                  <a:moveTo>
                    <a:pt x="13500" y="17037"/>
                  </a:moveTo>
                  <a:cubicBezTo>
                    <a:pt x="12600" y="17341"/>
                    <a:pt x="11700" y="17645"/>
                    <a:pt x="10800" y="17645"/>
                  </a:cubicBezTo>
                  <a:cubicBezTo>
                    <a:pt x="9900" y="17645"/>
                    <a:pt x="9000" y="17341"/>
                    <a:pt x="8100" y="17037"/>
                  </a:cubicBezTo>
                  <a:cubicBezTo>
                    <a:pt x="5700" y="20383"/>
                    <a:pt x="5700" y="20383"/>
                    <a:pt x="5700" y="20383"/>
                  </a:cubicBezTo>
                  <a:cubicBezTo>
                    <a:pt x="7200" y="21296"/>
                    <a:pt x="9000" y="21600"/>
                    <a:pt x="10800" y="21600"/>
                  </a:cubicBezTo>
                  <a:cubicBezTo>
                    <a:pt x="12600" y="21600"/>
                    <a:pt x="14400" y="21296"/>
                    <a:pt x="15900" y="20383"/>
                  </a:cubicBezTo>
                  <a:lnTo>
                    <a:pt x="13500" y="17037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206" name="Shape"/>
            <p:cNvSpPr/>
            <p:nvPr/>
          </p:nvSpPr>
          <p:spPr>
            <a:xfrm>
              <a:off x="5373171" y="1444938"/>
              <a:ext cx="303375" cy="2314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80" y="1080"/>
                  </a:moveTo>
                  <a:cubicBezTo>
                    <a:pt x="17772" y="360"/>
                    <a:pt x="14218" y="0"/>
                    <a:pt x="10937" y="0"/>
                  </a:cubicBezTo>
                  <a:cubicBezTo>
                    <a:pt x="7382" y="0"/>
                    <a:pt x="3828" y="360"/>
                    <a:pt x="820" y="1080"/>
                  </a:cubicBezTo>
                  <a:cubicBezTo>
                    <a:pt x="273" y="3960"/>
                    <a:pt x="0" y="7200"/>
                    <a:pt x="0" y="10800"/>
                  </a:cubicBezTo>
                  <a:cubicBezTo>
                    <a:pt x="0" y="14400"/>
                    <a:pt x="273" y="17640"/>
                    <a:pt x="820" y="20520"/>
                  </a:cubicBezTo>
                  <a:cubicBezTo>
                    <a:pt x="3828" y="21240"/>
                    <a:pt x="7382" y="21600"/>
                    <a:pt x="10937" y="21600"/>
                  </a:cubicBezTo>
                  <a:cubicBezTo>
                    <a:pt x="14218" y="21600"/>
                    <a:pt x="17772" y="21240"/>
                    <a:pt x="20780" y="20520"/>
                  </a:cubicBezTo>
                  <a:cubicBezTo>
                    <a:pt x="21327" y="17640"/>
                    <a:pt x="21600" y="14400"/>
                    <a:pt x="21600" y="10800"/>
                  </a:cubicBezTo>
                  <a:cubicBezTo>
                    <a:pt x="21600" y="7200"/>
                    <a:pt x="21327" y="3960"/>
                    <a:pt x="20780" y="1080"/>
                  </a:cubicBezTo>
                  <a:close/>
                  <a:moveTo>
                    <a:pt x="8203" y="16200"/>
                  </a:moveTo>
                  <a:cubicBezTo>
                    <a:pt x="8203" y="5400"/>
                    <a:pt x="8203" y="5400"/>
                    <a:pt x="8203" y="5400"/>
                  </a:cubicBezTo>
                  <a:cubicBezTo>
                    <a:pt x="14765" y="10800"/>
                    <a:pt x="14765" y="10800"/>
                    <a:pt x="14765" y="10800"/>
                  </a:cubicBezTo>
                  <a:lnTo>
                    <a:pt x="8203" y="16200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207" name="Shape"/>
            <p:cNvSpPr/>
            <p:nvPr/>
          </p:nvSpPr>
          <p:spPr>
            <a:xfrm>
              <a:off x="7055805" y="2855474"/>
              <a:ext cx="228314" cy="2220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983" y="0"/>
                  </a:moveTo>
                  <a:cubicBezTo>
                    <a:pt x="5125" y="0"/>
                    <a:pt x="0" y="4841"/>
                    <a:pt x="0" y="10800"/>
                  </a:cubicBezTo>
                  <a:cubicBezTo>
                    <a:pt x="0" y="16759"/>
                    <a:pt x="5125" y="21600"/>
                    <a:pt x="10983" y="21600"/>
                  </a:cubicBezTo>
                  <a:cubicBezTo>
                    <a:pt x="16841" y="21600"/>
                    <a:pt x="21600" y="16759"/>
                    <a:pt x="21600" y="10800"/>
                  </a:cubicBezTo>
                  <a:cubicBezTo>
                    <a:pt x="21600" y="4841"/>
                    <a:pt x="16841" y="0"/>
                    <a:pt x="10983" y="0"/>
                  </a:cubicBezTo>
                  <a:close/>
                  <a:moveTo>
                    <a:pt x="17207" y="9310"/>
                  </a:moveTo>
                  <a:cubicBezTo>
                    <a:pt x="16475" y="13407"/>
                    <a:pt x="12447" y="16759"/>
                    <a:pt x="11349" y="17503"/>
                  </a:cubicBezTo>
                  <a:cubicBezTo>
                    <a:pt x="10251" y="18248"/>
                    <a:pt x="9153" y="17131"/>
                    <a:pt x="8786" y="16386"/>
                  </a:cubicBezTo>
                  <a:cubicBezTo>
                    <a:pt x="8054" y="15641"/>
                    <a:pt x="6956" y="10428"/>
                    <a:pt x="6590" y="9683"/>
                  </a:cubicBezTo>
                  <a:cubicBezTo>
                    <a:pt x="6224" y="9310"/>
                    <a:pt x="5125" y="10428"/>
                    <a:pt x="5125" y="10428"/>
                  </a:cubicBezTo>
                  <a:cubicBezTo>
                    <a:pt x="4393" y="9683"/>
                    <a:pt x="4393" y="9683"/>
                    <a:pt x="4393" y="9683"/>
                  </a:cubicBezTo>
                  <a:cubicBezTo>
                    <a:pt x="4393" y="9683"/>
                    <a:pt x="6590" y="7076"/>
                    <a:pt x="8420" y="6703"/>
                  </a:cubicBezTo>
                  <a:cubicBezTo>
                    <a:pt x="10251" y="6331"/>
                    <a:pt x="10251" y="9310"/>
                    <a:pt x="10617" y="11172"/>
                  </a:cubicBezTo>
                  <a:cubicBezTo>
                    <a:pt x="10983" y="12662"/>
                    <a:pt x="11349" y="13779"/>
                    <a:pt x="11715" y="13779"/>
                  </a:cubicBezTo>
                  <a:cubicBezTo>
                    <a:pt x="12081" y="13779"/>
                    <a:pt x="12447" y="12662"/>
                    <a:pt x="13180" y="11172"/>
                  </a:cubicBezTo>
                  <a:cubicBezTo>
                    <a:pt x="14278" y="10055"/>
                    <a:pt x="13180" y="8566"/>
                    <a:pt x="11715" y="9683"/>
                  </a:cubicBezTo>
                  <a:cubicBezTo>
                    <a:pt x="12447" y="5959"/>
                    <a:pt x="17939" y="5214"/>
                    <a:pt x="17207" y="931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208" name="Shape"/>
            <p:cNvSpPr/>
            <p:nvPr/>
          </p:nvSpPr>
          <p:spPr>
            <a:xfrm>
              <a:off x="3559178" y="1338601"/>
              <a:ext cx="287738" cy="2877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624" y="4032"/>
                  </a:moveTo>
                  <a:cubicBezTo>
                    <a:pt x="21600" y="0"/>
                    <a:pt x="21600" y="0"/>
                    <a:pt x="21600" y="0"/>
                  </a:cubicBezTo>
                  <a:cubicBezTo>
                    <a:pt x="21600" y="1440"/>
                    <a:pt x="21600" y="1440"/>
                    <a:pt x="21600" y="1440"/>
                  </a:cubicBezTo>
                  <a:cubicBezTo>
                    <a:pt x="21600" y="4032"/>
                    <a:pt x="21600" y="4032"/>
                    <a:pt x="21600" y="4032"/>
                  </a:cubicBezTo>
                  <a:cubicBezTo>
                    <a:pt x="21600" y="15552"/>
                    <a:pt x="21600" y="15552"/>
                    <a:pt x="21600" y="15552"/>
                  </a:cubicBezTo>
                  <a:cubicBezTo>
                    <a:pt x="21600" y="17568"/>
                    <a:pt x="19584" y="19008"/>
                    <a:pt x="16992" y="19008"/>
                  </a:cubicBezTo>
                  <a:cubicBezTo>
                    <a:pt x="14400" y="19008"/>
                    <a:pt x="12096" y="17568"/>
                    <a:pt x="12096" y="15552"/>
                  </a:cubicBezTo>
                  <a:cubicBezTo>
                    <a:pt x="12096" y="13824"/>
                    <a:pt x="14400" y="12384"/>
                    <a:pt x="16992" y="12384"/>
                  </a:cubicBezTo>
                  <a:cubicBezTo>
                    <a:pt x="17568" y="12384"/>
                    <a:pt x="18432" y="12384"/>
                    <a:pt x="19008" y="12672"/>
                  </a:cubicBezTo>
                  <a:cubicBezTo>
                    <a:pt x="19008" y="5472"/>
                    <a:pt x="19008" y="5472"/>
                    <a:pt x="19008" y="5472"/>
                  </a:cubicBezTo>
                  <a:cubicBezTo>
                    <a:pt x="9504" y="8064"/>
                    <a:pt x="9504" y="8064"/>
                    <a:pt x="9504" y="8064"/>
                  </a:cubicBezTo>
                  <a:cubicBezTo>
                    <a:pt x="9504" y="18432"/>
                    <a:pt x="9504" y="18432"/>
                    <a:pt x="9504" y="18432"/>
                  </a:cubicBezTo>
                  <a:cubicBezTo>
                    <a:pt x="9504" y="20160"/>
                    <a:pt x="7200" y="21600"/>
                    <a:pt x="4608" y="21600"/>
                  </a:cubicBezTo>
                  <a:cubicBezTo>
                    <a:pt x="2016" y="21600"/>
                    <a:pt x="0" y="20160"/>
                    <a:pt x="0" y="18432"/>
                  </a:cubicBezTo>
                  <a:cubicBezTo>
                    <a:pt x="0" y="16416"/>
                    <a:pt x="2016" y="14976"/>
                    <a:pt x="4608" y="14976"/>
                  </a:cubicBezTo>
                  <a:cubicBezTo>
                    <a:pt x="5472" y="14976"/>
                    <a:pt x="6048" y="14976"/>
                    <a:pt x="6624" y="15264"/>
                  </a:cubicBezTo>
                  <a:cubicBezTo>
                    <a:pt x="6624" y="8064"/>
                    <a:pt x="6624" y="8064"/>
                    <a:pt x="6624" y="8064"/>
                  </a:cubicBezTo>
                  <a:lnTo>
                    <a:pt x="6624" y="4032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209" name="Shape"/>
            <p:cNvSpPr/>
            <p:nvPr/>
          </p:nvSpPr>
          <p:spPr>
            <a:xfrm>
              <a:off x="-1" y="3596709"/>
              <a:ext cx="209549" cy="2126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065" y="0"/>
                  </a:moveTo>
                  <a:cubicBezTo>
                    <a:pt x="3535" y="393"/>
                    <a:pt x="3535" y="393"/>
                    <a:pt x="3535" y="393"/>
                  </a:cubicBezTo>
                  <a:cubicBezTo>
                    <a:pt x="1571" y="393"/>
                    <a:pt x="0" y="1964"/>
                    <a:pt x="0" y="3927"/>
                  </a:cubicBezTo>
                  <a:cubicBezTo>
                    <a:pt x="0" y="18065"/>
                    <a:pt x="0" y="18065"/>
                    <a:pt x="0" y="18065"/>
                  </a:cubicBezTo>
                  <a:cubicBezTo>
                    <a:pt x="0" y="20029"/>
                    <a:pt x="1571" y="21600"/>
                    <a:pt x="3535" y="21600"/>
                  </a:cubicBezTo>
                  <a:cubicBezTo>
                    <a:pt x="18065" y="21600"/>
                    <a:pt x="18065" y="21600"/>
                    <a:pt x="18065" y="21600"/>
                  </a:cubicBezTo>
                  <a:cubicBezTo>
                    <a:pt x="20029" y="21600"/>
                    <a:pt x="21600" y="20029"/>
                    <a:pt x="21600" y="18065"/>
                  </a:cubicBezTo>
                  <a:cubicBezTo>
                    <a:pt x="21600" y="3535"/>
                    <a:pt x="21600" y="3535"/>
                    <a:pt x="21600" y="3535"/>
                  </a:cubicBezTo>
                  <a:cubicBezTo>
                    <a:pt x="21600" y="1571"/>
                    <a:pt x="20029" y="0"/>
                    <a:pt x="18065" y="0"/>
                  </a:cubicBezTo>
                  <a:close/>
                  <a:moveTo>
                    <a:pt x="7069" y="9818"/>
                  </a:moveTo>
                  <a:cubicBezTo>
                    <a:pt x="14531" y="9425"/>
                    <a:pt x="14531" y="9425"/>
                    <a:pt x="14531" y="9425"/>
                  </a:cubicBezTo>
                  <a:cubicBezTo>
                    <a:pt x="14924" y="9818"/>
                    <a:pt x="14924" y="10604"/>
                    <a:pt x="14924" y="10996"/>
                  </a:cubicBezTo>
                  <a:cubicBezTo>
                    <a:pt x="14924" y="13353"/>
                    <a:pt x="12960" y="14924"/>
                    <a:pt x="10996" y="14924"/>
                  </a:cubicBezTo>
                  <a:cubicBezTo>
                    <a:pt x="8640" y="14924"/>
                    <a:pt x="6676" y="13353"/>
                    <a:pt x="6676" y="10996"/>
                  </a:cubicBezTo>
                  <a:cubicBezTo>
                    <a:pt x="6676" y="10604"/>
                    <a:pt x="6676" y="10211"/>
                    <a:pt x="7069" y="9818"/>
                  </a:cubicBezTo>
                  <a:close/>
                  <a:moveTo>
                    <a:pt x="18851" y="9425"/>
                  </a:moveTo>
                  <a:cubicBezTo>
                    <a:pt x="18851" y="14924"/>
                    <a:pt x="18851" y="14924"/>
                    <a:pt x="18851" y="14924"/>
                  </a:cubicBezTo>
                  <a:cubicBezTo>
                    <a:pt x="18851" y="17673"/>
                    <a:pt x="18851" y="17673"/>
                    <a:pt x="18851" y="17673"/>
                  </a:cubicBezTo>
                  <a:cubicBezTo>
                    <a:pt x="18851" y="18458"/>
                    <a:pt x="18458" y="18851"/>
                    <a:pt x="17673" y="18851"/>
                  </a:cubicBezTo>
                  <a:cubicBezTo>
                    <a:pt x="4320" y="19244"/>
                    <a:pt x="4320" y="19244"/>
                    <a:pt x="4320" y="19244"/>
                  </a:cubicBezTo>
                  <a:cubicBezTo>
                    <a:pt x="3535" y="19244"/>
                    <a:pt x="2749" y="18458"/>
                    <a:pt x="2749" y="17673"/>
                  </a:cubicBezTo>
                  <a:cubicBezTo>
                    <a:pt x="2749" y="14924"/>
                    <a:pt x="2749" y="14924"/>
                    <a:pt x="2749" y="14924"/>
                  </a:cubicBezTo>
                  <a:cubicBezTo>
                    <a:pt x="2749" y="9818"/>
                    <a:pt x="2749" y="9818"/>
                    <a:pt x="2749" y="9818"/>
                  </a:cubicBezTo>
                  <a:cubicBezTo>
                    <a:pt x="2749" y="9818"/>
                    <a:pt x="2749" y="9818"/>
                    <a:pt x="2749" y="9818"/>
                  </a:cubicBezTo>
                  <a:cubicBezTo>
                    <a:pt x="4713" y="9818"/>
                    <a:pt x="4713" y="9818"/>
                    <a:pt x="4713" y="9818"/>
                  </a:cubicBezTo>
                  <a:cubicBezTo>
                    <a:pt x="4713" y="10211"/>
                    <a:pt x="4713" y="10604"/>
                    <a:pt x="4713" y="10996"/>
                  </a:cubicBezTo>
                  <a:cubicBezTo>
                    <a:pt x="4713" y="14531"/>
                    <a:pt x="7462" y="16887"/>
                    <a:pt x="10996" y="16887"/>
                  </a:cubicBezTo>
                  <a:cubicBezTo>
                    <a:pt x="14138" y="16887"/>
                    <a:pt x="16887" y="14138"/>
                    <a:pt x="16887" y="10996"/>
                  </a:cubicBezTo>
                  <a:cubicBezTo>
                    <a:pt x="16887" y="10604"/>
                    <a:pt x="16887" y="9818"/>
                    <a:pt x="16887" y="9425"/>
                  </a:cubicBezTo>
                  <a:cubicBezTo>
                    <a:pt x="18851" y="9425"/>
                    <a:pt x="18851" y="9425"/>
                    <a:pt x="18851" y="9425"/>
                  </a:cubicBezTo>
                  <a:close/>
                  <a:moveTo>
                    <a:pt x="18851" y="4713"/>
                  </a:moveTo>
                  <a:cubicBezTo>
                    <a:pt x="18851" y="5105"/>
                    <a:pt x="18458" y="5498"/>
                    <a:pt x="18065" y="5498"/>
                  </a:cubicBezTo>
                  <a:cubicBezTo>
                    <a:pt x="16887" y="5498"/>
                    <a:pt x="16887" y="5498"/>
                    <a:pt x="16887" y="5498"/>
                  </a:cubicBezTo>
                  <a:cubicBezTo>
                    <a:pt x="16495" y="5498"/>
                    <a:pt x="16102" y="5105"/>
                    <a:pt x="16102" y="4713"/>
                  </a:cubicBezTo>
                  <a:cubicBezTo>
                    <a:pt x="16102" y="3535"/>
                    <a:pt x="16102" y="3535"/>
                    <a:pt x="16102" y="3535"/>
                  </a:cubicBezTo>
                  <a:cubicBezTo>
                    <a:pt x="16102" y="3142"/>
                    <a:pt x="16495" y="2749"/>
                    <a:pt x="16887" y="2749"/>
                  </a:cubicBezTo>
                  <a:cubicBezTo>
                    <a:pt x="18065" y="2749"/>
                    <a:pt x="18065" y="2749"/>
                    <a:pt x="18065" y="2749"/>
                  </a:cubicBezTo>
                  <a:cubicBezTo>
                    <a:pt x="18458" y="2749"/>
                    <a:pt x="18851" y="3142"/>
                    <a:pt x="18851" y="3535"/>
                  </a:cubicBezTo>
                  <a:lnTo>
                    <a:pt x="18851" y="4713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210" name="Shape"/>
            <p:cNvSpPr/>
            <p:nvPr/>
          </p:nvSpPr>
          <p:spPr>
            <a:xfrm>
              <a:off x="603621" y="0"/>
              <a:ext cx="200166" cy="1720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6720"/>
                  </a:moveTo>
                  <a:cubicBezTo>
                    <a:pt x="21600" y="2880"/>
                    <a:pt x="19108" y="0"/>
                    <a:pt x="15369" y="0"/>
                  </a:cubicBezTo>
                  <a:cubicBezTo>
                    <a:pt x="13708" y="0"/>
                    <a:pt x="12046" y="960"/>
                    <a:pt x="10800" y="2400"/>
                  </a:cubicBezTo>
                  <a:cubicBezTo>
                    <a:pt x="9969" y="960"/>
                    <a:pt x="8308" y="0"/>
                    <a:pt x="6231" y="0"/>
                  </a:cubicBezTo>
                  <a:cubicBezTo>
                    <a:pt x="2908" y="0"/>
                    <a:pt x="0" y="2880"/>
                    <a:pt x="0" y="6720"/>
                  </a:cubicBezTo>
                  <a:cubicBezTo>
                    <a:pt x="0" y="9120"/>
                    <a:pt x="831" y="11040"/>
                    <a:pt x="2077" y="12000"/>
                  </a:cubicBezTo>
                  <a:cubicBezTo>
                    <a:pt x="2077" y="12000"/>
                    <a:pt x="2077" y="12000"/>
                    <a:pt x="2077" y="12000"/>
                  </a:cubicBezTo>
                  <a:cubicBezTo>
                    <a:pt x="8723" y="20160"/>
                    <a:pt x="8723" y="20160"/>
                    <a:pt x="8723" y="20160"/>
                  </a:cubicBezTo>
                  <a:cubicBezTo>
                    <a:pt x="9554" y="20640"/>
                    <a:pt x="10385" y="21600"/>
                    <a:pt x="10800" y="21600"/>
                  </a:cubicBezTo>
                  <a:cubicBezTo>
                    <a:pt x="11631" y="21600"/>
                    <a:pt x="12462" y="20640"/>
                    <a:pt x="12877" y="20160"/>
                  </a:cubicBezTo>
                  <a:cubicBezTo>
                    <a:pt x="19523" y="12000"/>
                    <a:pt x="19523" y="12000"/>
                    <a:pt x="19523" y="12000"/>
                  </a:cubicBezTo>
                  <a:cubicBezTo>
                    <a:pt x="19523" y="12000"/>
                    <a:pt x="19523" y="12000"/>
                    <a:pt x="19523" y="12000"/>
                  </a:cubicBezTo>
                  <a:cubicBezTo>
                    <a:pt x="20769" y="11040"/>
                    <a:pt x="21600" y="9120"/>
                    <a:pt x="21600" y="6720"/>
                  </a:cubicBezTo>
                  <a:close/>
                  <a:moveTo>
                    <a:pt x="17862" y="10080"/>
                  </a:moveTo>
                  <a:cubicBezTo>
                    <a:pt x="11215" y="17760"/>
                    <a:pt x="11215" y="17760"/>
                    <a:pt x="11215" y="17760"/>
                  </a:cubicBezTo>
                  <a:cubicBezTo>
                    <a:pt x="11215" y="17760"/>
                    <a:pt x="10800" y="17760"/>
                    <a:pt x="10800" y="17760"/>
                  </a:cubicBezTo>
                  <a:cubicBezTo>
                    <a:pt x="10800" y="17760"/>
                    <a:pt x="10800" y="17760"/>
                    <a:pt x="10800" y="17760"/>
                  </a:cubicBezTo>
                  <a:cubicBezTo>
                    <a:pt x="4154" y="10080"/>
                    <a:pt x="4154" y="10080"/>
                    <a:pt x="4154" y="10080"/>
                  </a:cubicBezTo>
                  <a:cubicBezTo>
                    <a:pt x="3323" y="9120"/>
                    <a:pt x="2908" y="8160"/>
                    <a:pt x="2908" y="6720"/>
                  </a:cubicBezTo>
                  <a:cubicBezTo>
                    <a:pt x="2908" y="4800"/>
                    <a:pt x="4569" y="2880"/>
                    <a:pt x="6231" y="2880"/>
                  </a:cubicBezTo>
                  <a:cubicBezTo>
                    <a:pt x="7477" y="2880"/>
                    <a:pt x="8308" y="3360"/>
                    <a:pt x="9138" y="4320"/>
                  </a:cubicBezTo>
                  <a:cubicBezTo>
                    <a:pt x="10800" y="6720"/>
                    <a:pt x="10800" y="6720"/>
                    <a:pt x="10800" y="6720"/>
                  </a:cubicBezTo>
                  <a:cubicBezTo>
                    <a:pt x="12877" y="4320"/>
                    <a:pt x="12877" y="4320"/>
                    <a:pt x="12877" y="4320"/>
                  </a:cubicBezTo>
                  <a:cubicBezTo>
                    <a:pt x="13708" y="3360"/>
                    <a:pt x="14538" y="2880"/>
                    <a:pt x="15369" y="2880"/>
                  </a:cubicBezTo>
                  <a:cubicBezTo>
                    <a:pt x="17446" y="2880"/>
                    <a:pt x="19108" y="4800"/>
                    <a:pt x="19108" y="6720"/>
                  </a:cubicBezTo>
                  <a:cubicBezTo>
                    <a:pt x="19108" y="8160"/>
                    <a:pt x="18692" y="9120"/>
                    <a:pt x="17862" y="1008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211" name="Shape"/>
            <p:cNvSpPr/>
            <p:nvPr/>
          </p:nvSpPr>
          <p:spPr>
            <a:xfrm>
              <a:off x="1785844" y="1194733"/>
              <a:ext cx="312997" cy="3161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2" h="21405" extrusionOk="0">
                  <a:moveTo>
                    <a:pt x="20810" y="18217"/>
                  </a:moveTo>
                  <a:cubicBezTo>
                    <a:pt x="15541" y="13793"/>
                    <a:pt x="15541" y="13793"/>
                    <a:pt x="15541" y="13793"/>
                  </a:cubicBezTo>
                  <a:cubicBezTo>
                    <a:pt x="15015" y="13533"/>
                    <a:pt x="14488" y="13272"/>
                    <a:pt x="14224" y="13272"/>
                  </a:cubicBezTo>
                  <a:cubicBezTo>
                    <a:pt x="15278" y="11971"/>
                    <a:pt x="16068" y="10149"/>
                    <a:pt x="16068" y="8067"/>
                  </a:cubicBezTo>
                  <a:cubicBezTo>
                    <a:pt x="16068" y="3643"/>
                    <a:pt x="12380" y="0"/>
                    <a:pt x="7902" y="0"/>
                  </a:cubicBezTo>
                  <a:cubicBezTo>
                    <a:pt x="3424" y="0"/>
                    <a:pt x="0" y="3643"/>
                    <a:pt x="0" y="8067"/>
                  </a:cubicBezTo>
                  <a:cubicBezTo>
                    <a:pt x="0" y="12492"/>
                    <a:pt x="3424" y="16135"/>
                    <a:pt x="7902" y="16135"/>
                  </a:cubicBezTo>
                  <a:cubicBezTo>
                    <a:pt x="10010" y="16135"/>
                    <a:pt x="11854" y="15354"/>
                    <a:pt x="13171" y="14053"/>
                  </a:cubicBezTo>
                  <a:cubicBezTo>
                    <a:pt x="13171" y="14573"/>
                    <a:pt x="13434" y="15094"/>
                    <a:pt x="13961" y="15614"/>
                  </a:cubicBezTo>
                  <a:cubicBezTo>
                    <a:pt x="18176" y="20819"/>
                    <a:pt x="18176" y="20819"/>
                    <a:pt x="18176" y="20819"/>
                  </a:cubicBezTo>
                  <a:cubicBezTo>
                    <a:pt x="18966" y="21600"/>
                    <a:pt x="20283" y="21600"/>
                    <a:pt x="20810" y="20819"/>
                  </a:cubicBezTo>
                  <a:cubicBezTo>
                    <a:pt x="21600" y="20039"/>
                    <a:pt x="21600" y="18998"/>
                    <a:pt x="20810" y="18217"/>
                  </a:cubicBezTo>
                  <a:close/>
                  <a:moveTo>
                    <a:pt x="7902" y="13272"/>
                  </a:moveTo>
                  <a:cubicBezTo>
                    <a:pt x="5005" y="13272"/>
                    <a:pt x="2634" y="10930"/>
                    <a:pt x="2634" y="8067"/>
                  </a:cubicBezTo>
                  <a:cubicBezTo>
                    <a:pt x="2634" y="5205"/>
                    <a:pt x="5005" y="2863"/>
                    <a:pt x="7902" y="2863"/>
                  </a:cubicBezTo>
                  <a:cubicBezTo>
                    <a:pt x="11063" y="2863"/>
                    <a:pt x="13434" y="5205"/>
                    <a:pt x="13434" y="8067"/>
                  </a:cubicBezTo>
                  <a:cubicBezTo>
                    <a:pt x="13434" y="10930"/>
                    <a:pt x="11063" y="13272"/>
                    <a:pt x="7902" y="13272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212" name="Shape"/>
            <p:cNvSpPr/>
            <p:nvPr/>
          </p:nvSpPr>
          <p:spPr>
            <a:xfrm>
              <a:off x="406584" y="1604445"/>
              <a:ext cx="262717" cy="2783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376" y="0"/>
                  </a:moveTo>
                  <a:cubicBezTo>
                    <a:pt x="1906" y="0"/>
                    <a:pt x="1906" y="0"/>
                    <a:pt x="1906" y="0"/>
                  </a:cubicBezTo>
                  <a:cubicBezTo>
                    <a:pt x="953" y="0"/>
                    <a:pt x="0" y="888"/>
                    <a:pt x="0" y="2071"/>
                  </a:cubicBezTo>
                  <a:cubicBezTo>
                    <a:pt x="0" y="19529"/>
                    <a:pt x="0" y="19529"/>
                    <a:pt x="0" y="19529"/>
                  </a:cubicBezTo>
                  <a:cubicBezTo>
                    <a:pt x="0" y="20712"/>
                    <a:pt x="953" y="21600"/>
                    <a:pt x="1906" y="21600"/>
                  </a:cubicBezTo>
                  <a:cubicBezTo>
                    <a:pt x="19376" y="21600"/>
                    <a:pt x="19376" y="21600"/>
                    <a:pt x="19376" y="21600"/>
                  </a:cubicBezTo>
                  <a:cubicBezTo>
                    <a:pt x="20647" y="21600"/>
                    <a:pt x="21600" y="20712"/>
                    <a:pt x="21600" y="19529"/>
                  </a:cubicBezTo>
                  <a:cubicBezTo>
                    <a:pt x="21600" y="2071"/>
                    <a:pt x="21600" y="2071"/>
                    <a:pt x="21600" y="2071"/>
                  </a:cubicBezTo>
                  <a:cubicBezTo>
                    <a:pt x="21600" y="888"/>
                    <a:pt x="20647" y="0"/>
                    <a:pt x="19376" y="0"/>
                  </a:cubicBezTo>
                  <a:close/>
                  <a:moveTo>
                    <a:pt x="18741" y="18937"/>
                  </a:moveTo>
                  <a:cubicBezTo>
                    <a:pt x="2859" y="18937"/>
                    <a:pt x="2859" y="18937"/>
                    <a:pt x="2859" y="18937"/>
                  </a:cubicBezTo>
                  <a:cubicBezTo>
                    <a:pt x="2859" y="2663"/>
                    <a:pt x="2859" y="2663"/>
                    <a:pt x="2859" y="2663"/>
                  </a:cubicBezTo>
                  <a:cubicBezTo>
                    <a:pt x="18741" y="2663"/>
                    <a:pt x="18741" y="2663"/>
                    <a:pt x="18741" y="2663"/>
                  </a:cubicBezTo>
                  <a:lnTo>
                    <a:pt x="18741" y="18937"/>
                  </a:lnTo>
                  <a:close/>
                  <a:moveTo>
                    <a:pt x="5718" y="9468"/>
                  </a:moveTo>
                  <a:cubicBezTo>
                    <a:pt x="15882" y="9468"/>
                    <a:pt x="15882" y="9468"/>
                    <a:pt x="15882" y="9468"/>
                  </a:cubicBezTo>
                  <a:cubicBezTo>
                    <a:pt x="15882" y="10652"/>
                    <a:pt x="15882" y="10652"/>
                    <a:pt x="15882" y="10652"/>
                  </a:cubicBezTo>
                  <a:cubicBezTo>
                    <a:pt x="5718" y="10652"/>
                    <a:pt x="5718" y="10652"/>
                    <a:pt x="5718" y="10652"/>
                  </a:cubicBezTo>
                  <a:lnTo>
                    <a:pt x="5718" y="9468"/>
                  </a:lnTo>
                  <a:close/>
                  <a:moveTo>
                    <a:pt x="5718" y="12132"/>
                  </a:moveTo>
                  <a:cubicBezTo>
                    <a:pt x="15882" y="12132"/>
                    <a:pt x="15882" y="12132"/>
                    <a:pt x="15882" y="12132"/>
                  </a:cubicBezTo>
                  <a:cubicBezTo>
                    <a:pt x="15882" y="13315"/>
                    <a:pt x="15882" y="13315"/>
                    <a:pt x="15882" y="13315"/>
                  </a:cubicBezTo>
                  <a:cubicBezTo>
                    <a:pt x="5718" y="13315"/>
                    <a:pt x="5718" y="13315"/>
                    <a:pt x="5718" y="13315"/>
                  </a:cubicBezTo>
                  <a:lnTo>
                    <a:pt x="5718" y="12132"/>
                  </a:lnTo>
                  <a:close/>
                  <a:moveTo>
                    <a:pt x="5718" y="14795"/>
                  </a:moveTo>
                  <a:cubicBezTo>
                    <a:pt x="15882" y="14795"/>
                    <a:pt x="15882" y="14795"/>
                    <a:pt x="15882" y="14795"/>
                  </a:cubicBezTo>
                  <a:cubicBezTo>
                    <a:pt x="15882" y="15978"/>
                    <a:pt x="15882" y="15978"/>
                    <a:pt x="15882" y="15978"/>
                  </a:cubicBezTo>
                  <a:cubicBezTo>
                    <a:pt x="5718" y="15978"/>
                    <a:pt x="5718" y="15978"/>
                    <a:pt x="5718" y="15978"/>
                  </a:cubicBezTo>
                  <a:lnTo>
                    <a:pt x="5718" y="14795"/>
                  </a:lnTo>
                  <a:close/>
                  <a:moveTo>
                    <a:pt x="5718" y="6805"/>
                  </a:moveTo>
                  <a:cubicBezTo>
                    <a:pt x="15882" y="6805"/>
                    <a:pt x="15882" y="6805"/>
                    <a:pt x="15882" y="6805"/>
                  </a:cubicBezTo>
                  <a:cubicBezTo>
                    <a:pt x="15882" y="7989"/>
                    <a:pt x="15882" y="7989"/>
                    <a:pt x="15882" y="7989"/>
                  </a:cubicBezTo>
                  <a:cubicBezTo>
                    <a:pt x="5718" y="7989"/>
                    <a:pt x="5718" y="7989"/>
                    <a:pt x="5718" y="7989"/>
                  </a:cubicBezTo>
                  <a:lnTo>
                    <a:pt x="5718" y="6805"/>
                  </a:ln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  <p:sp>
          <p:nvSpPr>
            <p:cNvPr id="213" name="Shape"/>
            <p:cNvSpPr/>
            <p:nvPr/>
          </p:nvSpPr>
          <p:spPr>
            <a:xfrm>
              <a:off x="2514568" y="247078"/>
              <a:ext cx="209549" cy="2064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00" y="0"/>
                    <a:pt x="0" y="5200"/>
                    <a:pt x="0" y="10800"/>
                  </a:cubicBezTo>
                  <a:cubicBezTo>
                    <a:pt x="0" y="16800"/>
                    <a:pt x="4800" y="21600"/>
                    <a:pt x="10800" y="21600"/>
                  </a:cubicBezTo>
                  <a:cubicBezTo>
                    <a:pt x="16800" y="21600"/>
                    <a:pt x="21600" y="16800"/>
                    <a:pt x="21600" y="10800"/>
                  </a:cubicBezTo>
                  <a:cubicBezTo>
                    <a:pt x="21600" y="5200"/>
                    <a:pt x="16800" y="0"/>
                    <a:pt x="10800" y="0"/>
                  </a:cubicBezTo>
                  <a:close/>
                  <a:moveTo>
                    <a:pt x="17200" y="9600"/>
                  </a:moveTo>
                  <a:cubicBezTo>
                    <a:pt x="16400" y="13600"/>
                    <a:pt x="12400" y="16800"/>
                    <a:pt x="11200" y="17600"/>
                  </a:cubicBezTo>
                  <a:cubicBezTo>
                    <a:pt x="10000" y="18400"/>
                    <a:pt x="8800" y="17200"/>
                    <a:pt x="8400" y="16400"/>
                  </a:cubicBezTo>
                  <a:cubicBezTo>
                    <a:pt x="8000" y="15600"/>
                    <a:pt x="6800" y="10400"/>
                    <a:pt x="6400" y="10000"/>
                  </a:cubicBezTo>
                  <a:cubicBezTo>
                    <a:pt x="6000" y="9600"/>
                    <a:pt x="4800" y="10400"/>
                    <a:pt x="4800" y="10400"/>
                  </a:cubicBezTo>
                  <a:cubicBezTo>
                    <a:pt x="4400" y="9600"/>
                    <a:pt x="4400" y="9600"/>
                    <a:pt x="4400" y="9600"/>
                  </a:cubicBezTo>
                  <a:cubicBezTo>
                    <a:pt x="4400" y="9600"/>
                    <a:pt x="6400" y="7200"/>
                    <a:pt x="8000" y="6800"/>
                  </a:cubicBezTo>
                  <a:cubicBezTo>
                    <a:pt x="10000" y="6400"/>
                    <a:pt x="10000" y="9600"/>
                    <a:pt x="10400" y="11200"/>
                  </a:cubicBezTo>
                  <a:cubicBezTo>
                    <a:pt x="10800" y="12800"/>
                    <a:pt x="11200" y="14000"/>
                    <a:pt x="11200" y="14000"/>
                  </a:cubicBezTo>
                  <a:cubicBezTo>
                    <a:pt x="11600" y="14000"/>
                    <a:pt x="12400" y="12800"/>
                    <a:pt x="13200" y="11600"/>
                  </a:cubicBezTo>
                  <a:cubicBezTo>
                    <a:pt x="14000" y="10000"/>
                    <a:pt x="13200" y="8800"/>
                    <a:pt x="11600" y="9600"/>
                  </a:cubicBezTo>
                  <a:cubicBezTo>
                    <a:pt x="12400" y="6400"/>
                    <a:pt x="18000" y="5200"/>
                    <a:pt x="17200" y="9600"/>
                  </a:cubicBezTo>
                  <a:close/>
                </a:path>
              </a:pathLst>
            </a:custGeom>
            <a:solidFill>
              <a:srgbClr val="D9D9D9">
                <a:alpha val="61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1300"/>
              </a:pPr>
              <a:endParaRPr/>
            </a:p>
          </p:txBody>
        </p:sp>
      </p:grpSp>
      <p:sp>
        <p:nvSpPr>
          <p:cNvPr id="215" name="SEAMLESS, SAFE NOTIFICATIONS"/>
          <p:cNvSpPr txBox="1"/>
          <p:nvPr/>
        </p:nvSpPr>
        <p:spPr>
          <a:xfrm>
            <a:off x="2428874" y="5835169"/>
            <a:ext cx="19513551" cy="1628141"/>
          </a:xfrm>
          <a:prstGeom prst="rect">
            <a:avLst/>
          </a:prstGeom>
          <a:solidFill>
            <a:schemeClr val="accent2"/>
          </a:solidFill>
          <a:ln w="12700">
            <a:solidFill>
              <a:srgbClr val="718843"/>
            </a:solidFill>
            <a:miter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0"/>
            </a:lvl1pPr>
          </a:lstStyle>
          <a:p>
            <a:r>
              <a:t>SEAMLESS, SAFE NOTIFICATIONS</a:t>
            </a:r>
          </a:p>
        </p:txBody>
      </p:sp>
      <p:sp>
        <p:nvSpPr>
          <p:cNvPr id="216" name="A NEW MODALITY"/>
          <p:cNvSpPr txBox="1"/>
          <p:nvPr/>
        </p:nvSpPr>
        <p:spPr>
          <a:xfrm>
            <a:off x="10399268" y="7890679"/>
            <a:ext cx="3572765" cy="586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 algn="ctr">
              <a:lnSpc>
                <a:spcPct val="90000"/>
              </a:lnSpc>
              <a:defRPr sz="3200"/>
            </a:lvl1pPr>
          </a:lstStyle>
          <a:p>
            <a:pPr>
              <a:defRPr sz="3600"/>
            </a:pPr>
            <a:r>
              <a:rPr sz="3200"/>
              <a:t>A NEW MODALITY</a:t>
            </a:r>
          </a:p>
        </p:txBody>
      </p:sp>
      <p:sp>
        <p:nvSpPr>
          <p:cNvPr id="217" name="Line"/>
          <p:cNvSpPr/>
          <p:nvPr/>
        </p:nvSpPr>
        <p:spPr>
          <a:xfrm>
            <a:off x="10846673" y="9318576"/>
            <a:ext cx="2677954" cy="1"/>
          </a:xfrm>
          <a:prstGeom prst="line">
            <a:avLst/>
          </a:prstGeom>
          <a:ln w="38100">
            <a:solidFill>
              <a:schemeClr val="accent3"/>
            </a:solidFill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pPr defTabSz="457200">
              <a:defRPr sz="1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218" name="Line"/>
          <p:cNvSpPr/>
          <p:nvPr/>
        </p:nvSpPr>
        <p:spPr>
          <a:xfrm>
            <a:off x="7563139" y="4914844"/>
            <a:ext cx="9245020" cy="1"/>
          </a:xfrm>
          <a:prstGeom prst="line">
            <a:avLst/>
          </a:prstGeom>
          <a:ln w="38100">
            <a:solidFill>
              <a:schemeClr val="accent1"/>
            </a:solidFill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pPr defTabSz="457200">
              <a:defRPr sz="1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grpSp>
        <p:nvGrpSpPr>
          <p:cNvPr id="225" name="Group"/>
          <p:cNvGrpSpPr/>
          <p:nvPr/>
        </p:nvGrpSpPr>
        <p:grpSpPr>
          <a:xfrm>
            <a:off x="314017" y="137381"/>
            <a:ext cx="23623001" cy="1325473"/>
            <a:chOff x="0" y="0"/>
            <a:chExt cx="23623000" cy="1325472"/>
          </a:xfrm>
        </p:grpSpPr>
        <p:pic>
          <p:nvPicPr>
            <p:cNvPr id="219" name="haven-health-solutions-logo-editable_Full Color - Flat - Horizontal copy.png" descr="haven-health-solutions-logo-editable_Full Color - Flat - Horizontal copy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/>
            <a:stretch>
              <a:fillRect/>
            </a:stretch>
          </p:blipFill>
          <p:spPr>
            <a:xfrm>
              <a:off x="10214878" y="0"/>
              <a:ext cx="3313682" cy="132547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20" name="directtrust_logo TM 2019 (1).png" descr="directtrust_logo TM 2019 (1)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707986" y="342701"/>
              <a:ext cx="1915015" cy="64016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224" name="Group"/>
            <p:cNvGrpSpPr/>
            <p:nvPr/>
          </p:nvGrpSpPr>
          <p:grpSpPr>
            <a:xfrm>
              <a:off x="0" y="369411"/>
              <a:ext cx="3322060" cy="586741"/>
              <a:chOff x="0" y="0"/>
              <a:chExt cx="3322059" cy="586740"/>
            </a:xfrm>
          </p:grpSpPr>
          <p:pic>
            <p:nvPicPr>
              <p:cNvPr id="221" name="logo.png" descr="logo.png"/>
              <p:cNvPicPr>
                <a:picLocks noChangeAspect="1"/>
              </p:cNvPicPr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2851308" y="97223"/>
                <a:ext cx="470752" cy="39229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22" name="da-logo-white.png" descr="da-logo-white.png"/>
              <p:cNvPicPr>
                <a:picLocks noChangeAspect="1"/>
              </p:cNvPicPr>
              <p:nvPr/>
            </p:nvPicPr>
            <p:blipFill>
              <a:blip r:embed="rId5">
                <a:extLst/>
              </a:blip>
              <a:stretch>
                <a:fillRect/>
              </a:stretch>
            </p:blipFill>
            <p:spPr>
              <a:xfrm>
                <a:off x="0" y="161048"/>
                <a:ext cx="2170070" cy="26464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sp>
            <p:nvSpPr>
              <p:cNvPr id="223" name="Line"/>
              <p:cNvSpPr/>
              <p:nvPr/>
            </p:nvSpPr>
            <p:spPr>
              <a:xfrm flipV="1">
                <a:off x="2510689" y="-1"/>
                <a:ext cx="1" cy="586742"/>
              </a:xfrm>
              <a:prstGeom prst="line">
                <a:avLst/>
              </a:prstGeom>
              <a:noFill/>
              <a:ln w="25400" cap="flat">
                <a:solidFill>
                  <a:srgbClr val="FFFFFF">
                    <a:alpha val="29652"/>
                  </a:srgbClr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 defTabSz="825500">
                  <a:defRPr sz="3200"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  <a:endParaRPr/>
              </a:p>
            </p:txBody>
          </p:sp>
        </p:grpSp>
      </p:grp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Rectangle"/>
          <p:cNvSpPr/>
          <p:nvPr/>
        </p:nvSpPr>
        <p:spPr>
          <a:xfrm>
            <a:off x="15577720" y="0"/>
            <a:ext cx="8799932" cy="13716000"/>
          </a:xfrm>
          <a:prstGeom prst="rect">
            <a:avLst/>
          </a:prstGeom>
          <a:solidFill>
            <a:srgbClr val="384558"/>
          </a:solidFill>
          <a:ln w="12700">
            <a:miter lim="400000"/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228" name="How can we remind a patient that they need to take their AIDS medication?"/>
          <p:cNvSpPr txBox="1"/>
          <p:nvPr/>
        </p:nvSpPr>
        <p:spPr>
          <a:xfrm>
            <a:off x="17729525" y="3063239"/>
            <a:ext cx="4496323" cy="75895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 defTabSz="1087636">
              <a:lnSpc>
                <a:spcPct val="120000"/>
              </a:lnSpc>
              <a:spcBef>
                <a:spcPts val="1200"/>
              </a:spcBef>
              <a:defRPr sz="6000"/>
            </a:lvl1pPr>
          </a:lstStyle>
          <a:p>
            <a:pPr>
              <a:defRPr>
                <a:solidFill>
                  <a:srgbClr val="E6ECED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How can we remind a patient that they need to take their AIDS medication?</a:t>
            </a:r>
          </a:p>
        </p:txBody>
      </p:sp>
      <p:sp>
        <p:nvSpPr>
          <p:cNvPr id="229" name="Freeform: Shape 1697"/>
          <p:cNvSpPr/>
          <p:nvPr/>
        </p:nvSpPr>
        <p:spPr>
          <a:xfrm>
            <a:off x="6582636" y="2621567"/>
            <a:ext cx="2676636" cy="84728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72" h="21319" extrusionOk="0">
                <a:moveTo>
                  <a:pt x="21062" y="10434"/>
                </a:moveTo>
                <a:cubicBezTo>
                  <a:pt x="21105" y="9235"/>
                  <a:pt x="20998" y="7804"/>
                  <a:pt x="20998" y="7804"/>
                </a:cubicBezTo>
                <a:cubicBezTo>
                  <a:pt x="20998" y="7804"/>
                  <a:pt x="20331" y="6448"/>
                  <a:pt x="19901" y="5777"/>
                </a:cubicBezTo>
                <a:cubicBezTo>
                  <a:pt x="19449" y="5037"/>
                  <a:pt x="19492" y="4749"/>
                  <a:pt x="18739" y="4263"/>
                </a:cubicBezTo>
                <a:cubicBezTo>
                  <a:pt x="17986" y="3777"/>
                  <a:pt x="16458" y="3695"/>
                  <a:pt x="15576" y="3661"/>
                </a:cubicBezTo>
                <a:cubicBezTo>
                  <a:pt x="14608" y="3619"/>
                  <a:pt x="13597" y="3537"/>
                  <a:pt x="12715" y="3421"/>
                </a:cubicBezTo>
                <a:cubicBezTo>
                  <a:pt x="12156" y="3346"/>
                  <a:pt x="12048" y="3106"/>
                  <a:pt x="12048" y="2928"/>
                </a:cubicBezTo>
                <a:cubicBezTo>
                  <a:pt x="12909" y="2757"/>
                  <a:pt x="13812" y="2490"/>
                  <a:pt x="14113" y="2353"/>
                </a:cubicBezTo>
                <a:cubicBezTo>
                  <a:pt x="14221" y="2311"/>
                  <a:pt x="14307" y="2243"/>
                  <a:pt x="14350" y="2168"/>
                </a:cubicBezTo>
                <a:cubicBezTo>
                  <a:pt x="15124" y="2133"/>
                  <a:pt x="15124" y="1750"/>
                  <a:pt x="14866" y="1647"/>
                </a:cubicBezTo>
                <a:cubicBezTo>
                  <a:pt x="14694" y="1579"/>
                  <a:pt x="14522" y="1633"/>
                  <a:pt x="14436" y="1668"/>
                </a:cubicBezTo>
                <a:cubicBezTo>
                  <a:pt x="14436" y="1599"/>
                  <a:pt x="14414" y="1558"/>
                  <a:pt x="14414" y="1558"/>
                </a:cubicBezTo>
                <a:cubicBezTo>
                  <a:pt x="14458" y="-154"/>
                  <a:pt x="10456" y="4"/>
                  <a:pt x="10456" y="4"/>
                </a:cubicBezTo>
                <a:cubicBezTo>
                  <a:pt x="10456" y="4"/>
                  <a:pt x="6433" y="-92"/>
                  <a:pt x="6756" y="1620"/>
                </a:cubicBezTo>
                <a:cubicBezTo>
                  <a:pt x="6756" y="1620"/>
                  <a:pt x="6756" y="1661"/>
                  <a:pt x="6756" y="1722"/>
                </a:cubicBezTo>
                <a:cubicBezTo>
                  <a:pt x="6648" y="1688"/>
                  <a:pt x="6497" y="1654"/>
                  <a:pt x="6347" y="1722"/>
                </a:cubicBezTo>
                <a:cubicBezTo>
                  <a:pt x="6110" y="1818"/>
                  <a:pt x="6153" y="2195"/>
                  <a:pt x="6906" y="2222"/>
                </a:cubicBezTo>
                <a:cubicBezTo>
                  <a:pt x="6971" y="2298"/>
                  <a:pt x="7057" y="2366"/>
                  <a:pt x="7186" y="2414"/>
                </a:cubicBezTo>
                <a:cubicBezTo>
                  <a:pt x="7465" y="2531"/>
                  <a:pt x="8305" y="2750"/>
                  <a:pt x="9144" y="2914"/>
                </a:cubicBezTo>
                <a:cubicBezTo>
                  <a:pt x="9144" y="3085"/>
                  <a:pt x="9036" y="3346"/>
                  <a:pt x="8455" y="3421"/>
                </a:cubicBezTo>
                <a:cubicBezTo>
                  <a:pt x="7573" y="3537"/>
                  <a:pt x="6583" y="3619"/>
                  <a:pt x="5594" y="3661"/>
                </a:cubicBezTo>
                <a:cubicBezTo>
                  <a:pt x="4733" y="3695"/>
                  <a:pt x="3206" y="3777"/>
                  <a:pt x="2453" y="4263"/>
                </a:cubicBezTo>
                <a:cubicBezTo>
                  <a:pt x="1700" y="4749"/>
                  <a:pt x="1721" y="5037"/>
                  <a:pt x="1269" y="5777"/>
                </a:cubicBezTo>
                <a:cubicBezTo>
                  <a:pt x="861" y="6448"/>
                  <a:pt x="172" y="7804"/>
                  <a:pt x="172" y="7804"/>
                </a:cubicBezTo>
                <a:cubicBezTo>
                  <a:pt x="172" y="7804"/>
                  <a:pt x="65" y="9235"/>
                  <a:pt x="108" y="10434"/>
                </a:cubicBezTo>
                <a:cubicBezTo>
                  <a:pt x="22" y="10810"/>
                  <a:pt x="-215" y="11379"/>
                  <a:pt x="495" y="11529"/>
                </a:cubicBezTo>
                <a:cubicBezTo>
                  <a:pt x="990" y="11639"/>
                  <a:pt x="2001" y="11571"/>
                  <a:pt x="1764" y="11454"/>
                </a:cubicBezTo>
                <a:cubicBezTo>
                  <a:pt x="1571" y="11358"/>
                  <a:pt x="1442" y="11269"/>
                  <a:pt x="1463" y="11050"/>
                </a:cubicBezTo>
                <a:cubicBezTo>
                  <a:pt x="1485" y="10831"/>
                  <a:pt x="1592" y="10776"/>
                  <a:pt x="1592" y="10776"/>
                </a:cubicBezTo>
                <a:cubicBezTo>
                  <a:pt x="1764" y="10797"/>
                  <a:pt x="1721" y="11228"/>
                  <a:pt x="2109" y="11228"/>
                </a:cubicBezTo>
                <a:cubicBezTo>
                  <a:pt x="2410" y="11235"/>
                  <a:pt x="2431" y="10790"/>
                  <a:pt x="2238" y="10612"/>
                </a:cubicBezTo>
                <a:cubicBezTo>
                  <a:pt x="2109" y="10516"/>
                  <a:pt x="2022" y="10338"/>
                  <a:pt x="2022" y="10338"/>
                </a:cubicBezTo>
                <a:cubicBezTo>
                  <a:pt x="2195" y="9160"/>
                  <a:pt x="2861" y="7920"/>
                  <a:pt x="2861" y="7920"/>
                </a:cubicBezTo>
                <a:cubicBezTo>
                  <a:pt x="2861" y="7920"/>
                  <a:pt x="4324" y="6010"/>
                  <a:pt x="4561" y="5804"/>
                </a:cubicBezTo>
                <a:cubicBezTo>
                  <a:pt x="4561" y="5804"/>
                  <a:pt x="5637" y="7420"/>
                  <a:pt x="5508" y="7845"/>
                </a:cubicBezTo>
                <a:cubicBezTo>
                  <a:pt x="5422" y="8133"/>
                  <a:pt x="5056" y="8872"/>
                  <a:pt x="4819" y="9317"/>
                </a:cubicBezTo>
                <a:cubicBezTo>
                  <a:pt x="4604" y="9537"/>
                  <a:pt x="3916" y="10269"/>
                  <a:pt x="3916" y="11201"/>
                </a:cubicBezTo>
                <a:cubicBezTo>
                  <a:pt x="3916" y="12310"/>
                  <a:pt x="5916" y="14022"/>
                  <a:pt x="5852" y="14474"/>
                </a:cubicBezTo>
                <a:cubicBezTo>
                  <a:pt x="5787" y="14926"/>
                  <a:pt x="5594" y="15981"/>
                  <a:pt x="5465" y="16577"/>
                </a:cubicBezTo>
                <a:cubicBezTo>
                  <a:pt x="5336" y="17173"/>
                  <a:pt x="7336" y="19179"/>
                  <a:pt x="7014" y="19611"/>
                </a:cubicBezTo>
                <a:cubicBezTo>
                  <a:pt x="6691" y="20042"/>
                  <a:pt x="2883" y="20973"/>
                  <a:pt x="3141" y="21138"/>
                </a:cubicBezTo>
                <a:cubicBezTo>
                  <a:pt x="3399" y="21302"/>
                  <a:pt x="5938" y="21446"/>
                  <a:pt x="7057" y="21138"/>
                </a:cubicBezTo>
                <a:cubicBezTo>
                  <a:pt x="8197" y="20823"/>
                  <a:pt x="10069" y="20412"/>
                  <a:pt x="9875" y="20042"/>
                </a:cubicBezTo>
                <a:cubicBezTo>
                  <a:pt x="9681" y="19672"/>
                  <a:pt x="10284" y="17008"/>
                  <a:pt x="9875" y="16433"/>
                </a:cubicBezTo>
                <a:cubicBezTo>
                  <a:pt x="9488" y="15858"/>
                  <a:pt x="9918" y="14947"/>
                  <a:pt x="10026" y="14289"/>
                </a:cubicBezTo>
                <a:cubicBezTo>
                  <a:pt x="10133" y="13632"/>
                  <a:pt x="10198" y="11550"/>
                  <a:pt x="10585" y="11550"/>
                </a:cubicBezTo>
                <a:cubicBezTo>
                  <a:pt x="10972" y="11550"/>
                  <a:pt x="11037" y="13632"/>
                  <a:pt x="11144" y="14289"/>
                </a:cubicBezTo>
                <a:cubicBezTo>
                  <a:pt x="11252" y="14947"/>
                  <a:pt x="11682" y="15858"/>
                  <a:pt x="11295" y="16433"/>
                </a:cubicBezTo>
                <a:cubicBezTo>
                  <a:pt x="10886" y="17008"/>
                  <a:pt x="11489" y="19672"/>
                  <a:pt x="11295" y="20042"/>
                </a:cubicBezTo>
                <a:cubicBezTo>
                  <a:pt x="11101" y="20412"/>
                  <a:pt x="12995" y="20823"/>
                  <a:pt x="14113" y="21138"/>
                </a:cubicBezTo>
                <a:cubicBezTo>
                  <a:pt x="15232" y="21446"/>
                  <a:pt x="17771" y="21302"/>
                  <a:pt x="18029" y="21138"/>
                </a:cubicBezTo>
                <a:cubicBezTo>
                  <a:pt x="18287" y="20973"/>
                  <a:pt x="14479" y="20042"/>
                  <a:pt x="14156" y="19611"/>
                </a:cubicBezTo>
                <a:cubicBezTo>
                  <a:pt x="13834" y="19179"/>
                  <a:pt x="15834" y="17173"/>
                  <a:pt x="15705" y="16577"/>
                </a:cubicBezTo>
                <a:cubicBezTo>
                  <a:pt x="15576" y="15981"/>
                  <a:pt x="15383" y="14926"/>
                  <a:pt x="15318" y="14474"/>
                </a:cubicBezTo>
                <a:cubicBezTo>
                  <a:pt x="15254" y="14022"/>
                  <a:pt x="17254" y="12310"/>
                  <a:pt x="17254" y="11201"/>
                </a:cubicBezTo>
                <a:cubicBezTo>
                  <a:pt x="17254" y="10276"/>
                  <a:pt x="16609" y="9550"/>
                  <a:pt x="16372" y="9324"/>
                </a:cubicBezTo>
                <a:cubicBezTo>
                  <a:pt x="16136" y="8872"/>
                  <a:pt x="15748" y="8139"/>
                  <a:pt x="15662" y="7845"/>
                </a:cubicBezTo>
                <a:cubicBezTo>
                  <a:pt x="15555" y="7420"/>
                  <a:pt x="16630" y="5804"/>
                  <a:pt x="16630" y="5804"/>
                </a:cubicBezTo>
                <a:cubicBezTo>
                  <a:pt x="16846" y="6010"/>
                  <a:pt x="18330" y="7920"/>
                  <a:pt x="18330" y="7920"/>
                </a:cubicBezTo>
                <a:cubicBezTo>
                  <a:pt x="18330" y="7920"/>
                  <a:pt x="18975" y="9160"/>
                  <a:pt x="19169" y="10338"/>
                </a:cubicBezTo>
                <a:cubicBezTo>
                  <a:pt x="19169" y="10338"/>
                  <a:pt x="19061" y="10516"/>
                  <a:pt x="18954" y="10612"/>
                </a:cubicBezTo>
                <a:cubicBezTo>
                  <a:pt x="18739" y="10790"/>
                  <a:pt x="18782" y="11235"/>
                  <a:pt x="19061" y="11228"/>
                </a:cubicBezTo>
                <a:cubicBezTo>
                  <a:pt x="19470" y="11228"/>
                  <a:pt x="19427" y="10797"/>
                  <a:pt x="19578" y="10776"/>
                </a:cubicBezTo>
                <a:cubicBezTo>
                  <a:pt x="19578" y="10776"/>
                  <a:pt x="19685" y="10728"/>
                  <a:pt x="19728" y="10954"/>
                </a:cubicBezTo>
                <a:cubicBezTo>
                  <a:pt x="19750" y="11173"/>
                  <a:pt x="19599" y="11358"/>
                  <a:pt x="19427" y="11454"/>
                </a:cubicBezTo>
                <a:cubicBezTo>
                  <a:pt x="19191" y="11571"/>
                  <a:pt x="20180" y="11639"/>
                  <a:pt x="20697" y="11529"/>
                </a:cubicBezTo>
                <a:cubicBezTo>
                  <a:pt x="21385" y="11379"/>
                  <a:pt x="21148" y="10810"/>
                  <a:pt x="21062" y="10434"/>
                </a:cubicBezTo>
                <a:close/>
              </a:path>
            </a:pathLst>
          </a:custGeom>
          <a:solidFill>
            <a:srgbClr val="CFDADD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8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236" name="Group"/>
          <p:cNvGrpSpPr/>
          <p:nvPr/>
        </p:nvGrpSpPr>
        <p:grpSpPr>
          <a:xfrm>
            <a:off x="374150" y="12498714"/>
            <a:ext cx="23623000" cy="1325474"/>
            <a:chOff x="0" y="0"/>
            <a:chExt cx="23623000" cy="1325472"/>
          </a:xfrm>
        </p:grpSpPr>
        <p:pic>
          <p:nvPicPr>
            <p:cNvPr id="230" name="haven-health-solutions-logo-editable_Full Color - Flat - Horizontal copy.png" descr="haven-health-solutions-logo-editable_Full Color - Flat - Horizontal copy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/>
            <a:stretch>
              <a:fillRect/>
            </a:stretch>
          </p:blipFill>
          <p:spPr>
            <a:xfrm>
              <a:off x="10214878" y="0"/>
              <a:ext cx="3313682" cy="132547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31" name="directtrust_logo TM 2019 (1).png" descr="directtrust_logo TM 2019 (1)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707986" y="342701"/>
              <a:ext cx="1915015" cy="64016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235" name="Group"/>
            <p:cNvGrpSpPr/>
            <p:nvPr/>
          </p:nvGrpSpPr>
          <p:grpSpPr>
            <a:xfrm>
              <a:off x="0" y="369411"/>
              <a:ext cx="3322060" cy="586741"/>
              <a:chOff x="0" y="0"/>
              <a:chExt cx="3322059" cy="586740"/>
            </a:xfrm>
          </p:grpSpPr>
          <p:pic>
            <p:nvPicPr>
              <p:cNvPr id="232" name="logo.png" descr="logo.png"/>
              <p:cNvPicPr>
                <a:picLocks noChangeAspect="1"/>
              </p:cNvPicPr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2851308" y="97223"/>
                <a:ext cx="470752" cy="39229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33" name="da-logo-white.png" descr="da-logo-white.png"/>
              <p:cNvPicPr>
                <a:picLocks noChangeAspect="1"/>
              </p:cNvPicPr>
              <p:nvPr/>
            </p:nvPicPr>
            <p:blipFill>
              <a:blip r:embed="rId5">
                <a:extLst/>
              </a:blip>
              <a:stretch>
                <a:fillRect/>
              </a:stretch>
            </p:blipFill>
            <p:spPr>
              <a:xfrm>
                <a:off x="0" y="161048"/>
                <a:ext cx="2170070" cy="26464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sp>
            <p:nvSpPr>
              <p:cNvPr id="234" name="Line"/>
              <p:cNvSpPr/>
              <p:nvPr/>
            </p:nvSpPr>
            <p:spPr>
              <a:xfrm flipV="1">
                <a:off x="2510689" y="-1"/>
                <a:ext cx="1" cy="586742"/>
              </a:xfrm>
              <a:prstGeom prst="line">
                <a:avLst/>
              </a:prstGeom>
              <a:noFill/>
              <a:ln w="25400" cap="flat">
                <a:solidFill>
                  <a:srgbClr val="FFFFFF">
                    <a:alpha val="29652"/>
                  </a:srgbClr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 defTabSz="825500">
                  <a:defRPr sz="3200"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  <a:endParaRPr/>
              </a:p>
            </p:txBody>
          </p:sp>
        </p:grpSp>
      </p:grp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sp>
        <p:nvSpPr>
          <p:cNvPr id="239" name="Shape"/>
          <p:cNvSpPr/>
          <p:nvPr/>
        </p:nvSpPr>
        <p:spPr>
          <a:xfrm rot="10800000">
            <a:off x="8332044" y="5788761"/>
            <a:ext cx="7139094" cy="4730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190"/>
                </a:moveTo>
                <a:cubicBezTo>
                  <a:pt x="18998" y="0"/>
                  <a:pt x="18998" y="0"/>
                  <a:pt x="18998" y="0"/>
                </a:cubicBezTo>
                <a:cubicBezTo>
                  <a:pt x="19180" y="1098"/>
                  <a:pt x="19180" y="1098"/>
                  <a:pt x="19180" y="1098"/>
                </a:cubicBezTo>
                <a:cubicBezTo>
                  <a:pt x="16760" y="2288"/>
                  <a:pt x="13553" y="4942"/>
                  <a:pt x="10770" y="10342"/>
                </a:cubicBezTo>
                <a:cubicBezTo>
                  <a:pt x="7926" y="15925"/>
                  <a:pt x="3993" y="19495"/>
                  <a:pt x="0" y="20136"/>
                </a:cubicBezTo>
                <a:cubicBezTo>
                  <a:pt x="61" y="21600"/>
                  <a:pt x="61" y="21600"/>
                  <a:pt x="61" y="21600"/>
                </a:cubicBezTo>
                <a:cubicBezTo>
                  <a:pt x="4356" y="20959"/>
                  <a:pt x="8592" y="17207"/>
                  <a:pt x="11556" y="11349"/>
                </a:cubicBezTo>
                <a:cubicBezTo>
                  <a:pt x="14218" y="6224"/>
                  <a:pt x="17123" y="3753"/>
                  <a:pt x="19422" y="2654"/>
                </a:cubicBezTo>
                <a:cubicBezTo>
                  <a:pt x="19603" y="4027"/>
                  <a:pt x="19603" y="4027"/>
                  <a:pt x="19603" y="4027"/>
                </a:cubicBezTo>
                <a:lnTo>
                  <a:pt x="21600" y="1190"/>
                </a:lnTo>
                <a:close/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0" name="Shape"/>
          <p:cNvSpPr/>
          <p:nvPr/>
        </p:nvSpPr>
        <p:spPr>
          <a:xfrm rot="10800000">
            <a:off x="16691517" y="5850782"/>
            <a:ext cx="1958813" cy="18240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9701"/>
                </a:moveTo>
                <a:cubicBezTo>
                  <a:pt x="15429" y="11631"/>
                  <a:pt x="15429" y="11631"/>
                  <a:pt x="15429" y="11631"/>
                </a:cubicBezTo>
                <a:cubicBezTo>
                  <a:pt x="14327" y="14479"/>
                  <a:pt x="14327" y="14479"/>
                  <a:pt x="14327" y="14479"/>
                </a:cubicBezTo>
                <a:cubicBezTo>
                  <a:pt x="8816" y="11393"/>
                  <a:pt x="5069" y="6171"/>
                  <a:pt x="3527" y="0"/>
                </a:cubicBezTo>
                <a:cubicBezTo>
                  <a:pt x="0" y="949"/>
                  <a:pt x="0" y="949"/>
                  <a:pt x="0" y="949"/>
                </a:cubicBezTo>
                <a:cubicBezTo>
                  <a:pt x="1543" y="8545"/>
                  <a:pt x="6171" y="14479"/>
                  <a:pt x="13004" y="18514"/>
                </a:cubicBezTo>
                <a:cubicBezTo>
                  <a:pt x="11902" y="21600"/>
                  <a:pt x="11902" y="21600"/>
                  <a:pt x="11902" y="21600"/>
                </a:cubicBezTo>
                <a:lnTo>
                  <a:pt x="21600" y="19701"/>
                </a:ln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1" name="Shape"/>
          <p:cNvSpPr/>
          <p:nvPr/>
        </p:nvSpPr>
        <p:spPr>
          <a:xfrm rot="10800000">
            <a:off x="16451950" y="8875751"/>
            <a:ext cx="1998271" cy="16041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4590"/>
                </a:moveTo>
                <a:cubicBezTo>
                  <a:pt x="20952" y="0"/>
                  <a:pt x="20952" y="0"/>
                  <a:pt x="20952" y="0"/>
                </a:cubicBezTo>
                <a:cubicBezTo>
                  <a:pt x="13392" y="1620"/>
                  <a:pt x="7128" y="5670"/>
                  <a:pt x="3024" y="11610"/>
                </a:cubicBezTo>
                <a:cubicBezTo>
                  <a:pt x="648" y="9720"/>
                  <a:pt x="648" y="9720"/>
                  <a:pt x="648" y="9720"/>
                </a:cubicBezTo>
                <a:cubicBezTo>
                  <a:pt x="0" y="21600"/>
                  <a:pt x="0" y="21600"/>
                  <a:pt x="0" y="21600"/>
                </a:cubicBezTo>
                <a:cubicBezTo>
                  <a:pt x="8640" y="16200"/>
                  <a:pt x="8640" y="16200"/>
                  <a:pt x="8640" y="16200"/>
                </a:cubicBezTo>
                <a:cubicBezTo>
                  <a:pt x="6048" y="14040"/>
                  <a:pt x="6048" y="14040"/>
                  <a:pt x="6048" y="14040"/>
                </a:cubicBezTo>
                <a:cubicBezTo>
                  <a:pt x="9720" y="9180"/>
                  <a:pt x="15120" y="5940"/>
                  <a:pt x="21600" y="4590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2" name="Shape"/>
          <p:cNvSpPr/>
          <p:nvPr/>
        </p:nvSpPr>
        <p:spPr>
          <a:xfrm rot="10800000">
            <a:off x="8089660" y="5788760"/>
            <a:ext cx="7122181" cy="475029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390"/>
                </a:moveTo>
                <a:cubicBezTo>
                  <a:pt x="8009" y="4922"/>
                  <a:pt x="4793" y="2370"/>
                  <a:pt x="2427" y="1185"/>
                </a:cubicBezTo>
                <a:cubicBezTo>
                  <a:pt x="2609" y="0"/>
                  <a:pt x="2609" y="0"/>
                  <a:pt x="2609" y="0"/>
                </a:cubicBezTo>
                <a:cubicBezTo>
                  <a:pt x="0" y="1003"/>
                  <a:pt x="0" y="1003"/>
                  <a:pt x="0" y="1003"/>
                </a:cubicBezTo>
                <a:cubicBezTo>
                  <a:pt x="1942" y="3919"/>
                  <a:pt x="1942" y="3919"/>
                  <a:pt x="1942" y="3919"/>
                </a:cubicBezTo>
                <a:cubicBezTo>
                  <a:pt x="2124" y="2643"/>
                  <a:pt x="2124" y="2643"/>
                  <a:pt x="2124" y="2643"/>
                </a:cubicBezTo>
                <a:cubicBezTo>
                  <a:pt x="4369" y="3828"/>
                  <a:pt x="7342" y="6197"/>
                  <a:pt x="10011" y="11392"/>
                </a:cubicBezTo>
                <a:cubicBezTo>
                  <a:pt x="12984" y="17225"/>
                  <a:pt x="17171" y="20962"/>
                  <a:pt x="21479" y="21600"/>
                </a:cubicBezTo>
                <a:cubicBezTo>
                  <a:pt x="21600" y="20051"/>
                  <a:pt x="21600" y="20051"/>
                  <a:pt x="21600" y="20051"/>
                </a:cubicBezTo>
                <a:cubicBezTo>
                  <a:pt x="17596" y="19413"/>
                  <a:pt x="13652" y="15949"/>
                  <a:pt x="10800" y="1039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3" name="Shape"/>
          <p:cNvSpPr/>
          <p:nvPr/>
        </p:nvSpPr>
        <p:spPr>
          <a:xfrm rot="10800000">
            <a:off x="4831550" y="5850783"/>
            <a:ext cx="2018000" cy="22835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7964" y="0"/>
                  <a:pt x="17964" y="0"/>
                  <a:pt x="17964" y="0"/>
                </a:cubicBezTo>
                <a:cubicBezTo>
                  <a:pt x="17964" y="7011"/>
                  <a:pt x="13901" y="12695"/>
                  <a:pt x="6630" y="16105"/>
                </a:cubicBezTo>
                <a:cubicBezTo>
                  <a:pt x="5560" y="13832"/>
                  <a:pt x="5560" y="13832"/>
                  <a:pt x="5560" y="13832"/>
                </a:cubicBezTo>
                <a:cubicBezTo>
                  <a:pt x="0" y="20653"/>
                  <a:pt x="0" y="20653"/>
                  <a:pt x="0" y="20653"/>
                </a:cubicBezTo>
                <a:cubicBezTo>
                  <a:pt x="9410" y="21600"/>
                  <a:pt x="9410" y="21600"/>
                  <a:pt x="9410" y="21600"/>
                </a:cubicBezTo>
                <a:cubicBezTo>
                  <a:pt x="8127" y="18947"/>
                  <a:pt x="8127" y="18947"/>
                  <a:pt x="8127" y="18947"/>
                </a:cubicBezTo>
                <a:cubicBezTo>
                  <a:pt x="16681" y="15158"/>
                  <a:pt x="21600" y="8337"/>
                  <a:pt x="21600" y="0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4" name="Shape"/>
          <p:cNvSpPr/>
          <p:nvPr/>
        </p:nvSpPr>
        <p:spPr>
          <a:xfrm rot="10800000">
            <a:off x="5130304" y="8856015"/>
            <a:ext cx="1899624" cy="16041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72" y="11340"/>
                </a:moveTo>
                <a:cubicBezTo>
                  <a:pt x="14552" y="5670"/>
                  <a:pt x="8185" y="1620"/>
                  <a:pt x="682" y="0"/>
                </a:cubicBezTo>
                <a:cubicBezTo>
                  <a:pt x="0" y="4590"/>
                  <a:pt x="0" y="4590"/>
                  <a:pt x="0" y="4590"/>
                </a:cubicBezTo>
                <a:cubicBezTo>
                  <a:pt x="6366" y="5940"/>
                  <a:pt x="11596" y="9180"/>
                  <a:pt x="15234" y="13770"/>
                </a:cubicBezTo>
                <a:cubicBezTo>
                  <a:pt x="12733" y="15390"/>
                  <a:pt x="12733" y="15390"/>
                  <a:pt x="12733" y="15390"/>
                </a:cubicBezTo>
                <a:cubicBezTo>
                  <a:pt x="21373" y="21600"/>
                  <a:pt x="21373" y="21600"/>
                  <a:pt x="21373" y="21600"/>
                </a:cubicBezTo>
                <a:cubicBezTo>
                  <a:pt x="21600" y="9450"/>
                  <a:pt x="21600" y="9450"/>
                  <a:pt x="21600" y="9450"/>
                </a:cubicBezTo>
                <a:lnTo>
                  <a:pt x="18872" y="1134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5" name="Oval"/>
          <p:cNvSpPr/>
          <p:nvPr/>
        </p:nvSpPr>
        <p:spPr>
          <a:xfrm>
            <a:off x="15188291" y="9376163"/>
            <a:ext cx="1894895" cy="1925475"/>
          </a:xfrm>
          <a:prstGeom prst="ellipse">
            <a:avLst/>
          </a:prstGeom>
          <a:solidFill>
            <a:srgbClr val="19242F"/>
          </a:solidFill>
          <a:ln w="19050">
            <a:solidFill>
              <a:schemeClr val="accent4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6" name="Oval"/>
          <p:cNvSpPr/>
          <p:nvPr/>
        </p:nvSpPr>
        <p:spPr>
          <a:xfrm>
            <a:off x="6366280" y="9265283"/>
            <a:ext cx="1921215" cy="1925475"/>
          </a:xfrm>
          <a:prstGeom prst="ellipse">
            <a:avLst/>
          </a:prstGeom>
          <a:solidFill>
            <a:srgbClr val="19242F"/>
          </a:solidFill>
          <a:ln w="19050">
            <a:solidFill>
              <a:schemeClr val="accent5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7" name="Oval"/>
          <p:cNvSpPr/>
          <p:nvPr/>
        </p:nvSpPr>
        <p:spPr>
          <a:xfrm>
            <a:off x="4053209" y="6957000"/>
            <a:ext cx="1894895" cy="1899151"/>
          </a:xfrm>
          <a:prstGeom prst="ellipse">
            <a:avLst/>
          </a:prstGeom>
          <a:solidFill>
            <a:srgbClr val="19242F"/>
          </a:solidFill>
          <a:ln w="190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8" name="Oval"/>
          <p:cNvSpPr/>
          <p:nvPr/>
        </p:nvSpPr>
        <p:spPr>
          <a:xfrm>
            <a:off x="17550209" y="6957000"/>
            <a:ext cx="1921215" cy="1899151"/>
          </a:xfrm>
          <a:prstGeom prst="ellipse">
            <a:avLst/>
          </a:prstGeom>
          <a:solidFill>
            <a:srgbClr val="19242F"/>
          </a:solidFill>
          <a:ln w="19050">
            <a:solidFill>
              <a:schemeClr val="accent6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9" name="Oval"/>
          <p:cNvSpPr/>
          <p:nvPr/>
        </p:nvSpPr>
        <p:spPr>
          <a:xfrm>
            <a:off x="14776558" y="4950543"/>
            <a:ext cx="1894895" cy="1899151"/>
          </a:xfrm>
          <a:prstGeom prst="ellipse">
            <a:avLst/>
          </a:prstGeom>
          <a:solidFill>
            <a:srgbClr val="19242F"/>
          </a:solidFill>
          <a:ln w="19050">
            <a:solidFill>
              <a:srgbClr val="E6ECED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0" name="Oval"/>
          <p:cNvSpPr/>
          <p:nvPr/>
        </p:nvSpPr>
        <p:spPr>
          <a:xfrm>
            <a:off x="6857193" y="4950543"/>
            <a:ext cx="1921215" cy="1899151"/>
          </a:xfrm>
          <a:prstGeom prst="ellipse">
            <a:avLst/>
          </a:prstGeom>
          <a:solidFill>
            <a:srgbClr val="19242F"/>
          </a:solidFill>
          <a:ln w="19050">
            <a:solidFill>
              <a:schemeClr val="accent3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254" name="Group"/>
          <p:cNvGrpSpPr/>
          <p:nvPr/>
        </p:nvGrpSpPr>
        <p:grpSpPr>
          <a:xfrm>
            <a:off x="15422804" y="5479017"/>
            <a:ext cx="587168" cy="851614"/>
            <a:chOff x="0" y="0"/>
            <a:chExt cx="587167" cy="851613"/>
          </a:xfrm>
        </p:grpSpPr>
        <p:sp>
          <p:nvSpPr>
            <p:cNvPr id="251" name="Shape"/>
            <p:cNvSpPr/>
            <p:nvPr/>
          </p:nvSpPr>
          <p:spPr>
            <a:xfrm>
              <a:off x="0" y="-1"/>
              <a:ext cx="587168" cy="8516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616" y="0"/>
                  </a:moveTo>
                  <a:cubicBezTo>
                    <a:pt x="2984" y="0"/>
                    <a:pt x="2984" y="0"/>
                    <a:pt x="2984" y="0"/>
                  </a:cubicBezTo>
                  <a:cubicBezTo>
                    <a:pt x="1421" y="0"/>
                    <a:pt x="0" y="884"/>
                    <a:pt x="0" y="2062"/>
                  </a:cubicBezTo>
                  <a:cubicBezTo>
                    <a:pt x="0" y="19538"/>
                    <a:pt x="0" y="19538"/>
                    <a:pt x="0" y="19538"/>
                  </a:cubicBezTo>
                  <a:cubicBezTo>
                    <a:pt x="0" y="20716"/>
                    <a:pt x="1421" y="21600"/>
                    <a:pt x="2984" y="21600"/>
                  </a:cubicBezTo>
                  <a:cubicBezTo>
                    <a:pt x="18616" y="21600"/>
                    <a:pt x="18616" y="21600"/>
                    <a:pt x="18616" y="21600"/>
                  </a:cubicBezTo>
                  <a:cubicBezTo>
                    <a:pt x="20179" y="21600"/>
                    <a:pt x="21600" y="20716"/>
                    <a:pt x="21600" y="19538"/>
                  </a:cubicBezTo>
                  <a:cubicBezTo>
                    <a:pt x="21600" y="2062"/>
                    <a:pt x="21600" y="2062"/>
                    <a:pt x="21600" y="2062"/>
                  </a:cubicBezTo>
                  <a:cubicBezTo>
                    <a:pt x="21600" y="884"/>
                    <a:pt x="20179" y="0"/>
                    <a:pt x="18616" y="0"/>
                  </a:cubicBezTo>
                  <a:close/>
                  <a:moveTo>
                    <a:pt x="19611" y="19538"/>
                  </a:moveTo>
                  <a:cubicBezTo>
                    <a:pt x="19611" y="19931"/>
                    <a:pt x="19184" y="20225"/>
                    <a:pt x="18616" y="20225"/>
                  </a:cubicBezTo>
                  <a:cubicBezTo>
                    <a:pt x="2984" y="20225"/>
                    <a:pt x="2984" y="20225"/>
                    <a:pt x="2984" y="20225"/>
                  </a:cubicBezTo>
                  <a:cubicBezTo>
                    <a:pt x="2416" y="20225"/>
                    <a:pt x="1989" y="19931"/>
                    <a:pt x="1989" y="19538"/>
                  </a:cubicBezTo>
                  <a:cubicBezTo>
                    <a:pt x="1989" y="18262"/>
                    <a:pt x="1989" y="18262"/>
                    <a:pt x="1989" y="18262"/>
                  </a:cubicBezTo>
                  <a:cubicBezTo>
                    <a:pt x="19611" y="18262"/>
                    <a:pt x="19611" y="18262"/>
                    <a:pt x="19611" y="18262"/>
                  </a:cubicBezTo>
                  <a:lnTo>
                    <a:pt x="19611" y="19538"/>
                  </a:lnTo>
                  <a:close/>
                  <a:moveTo>
                    <a:pt x="19611" y="17575"/>
                  </a:moveTo>
                  <a:cubicBezTo>
                    <a:pt x="1989" y="17575"/>
                    <a:pt x="1989" y="17575"/>
                    <a:pt x="1989" y="17575"/>
                  </a:cubicBezTo>
                  <a:cubicBezTo>
                    <a:pt x="1989" y="4025"/>
                    <a:pt x="1989" y="4025"/>
                    <a:pt x="1989" y="4025"/>
                  </a:cubicBezTo>
                  <a:cubicBezTo>
                    <a:pt x="19611" y="4025"/>
                    <a:pt x="19611" y="4025"/>
                    <a:pt x="19611" y="4025"/>
                  </a:cubicBezTo>
                  <a:lnTo>
                    <a:pt x="19611" y="17575"/>
                  </a:lnTo>
                  <a:close/>
                  <a:moveTo>
                    <a:pt x="19611" y="3338"/>
                  </a:moveTo>
                  <a:cubicBezTo>
                    <a:pt x="1989" y="3338"/>
                    <a:pt x="1989" y="3338"/>
                    <a:pt x="1989" y="3338"/>
                  </a:cubicBezTo>
                  <a:cubicBezTo>
                    <a:pt x="1989" y="2062"/>
                    <a:pt x="1989" y="2062"/>
                    <a:pt x="1989" y="2062"/>
                  </a:cubicBezTo>
                  <a:cubicBezTo>
                    <a:pt x="1989" y="1669"/>
                    <a:pt x="2416" y="1375"/>
                    <a:pt x="2984" y="1375"/>
                  </a:cubicBezTo>
                  <a:cubicBezTo>
                    <a:pt x="18616" y="1375"/>
                    <a:pt x="18616" y="1375"/>
                    <a:pt x="18616" y="1375"/>
                  </a:cubicBezTo>
                  <a:cubicBezTo>
                    <a:pt x="19184" y="1375"/>
                    <a:pt x="19611" y="1669"/>
                    <a:pt x="19611" y="2062"/>
                  </a:cubicBezTo>
                  <a:lnTo>
                    <a:pt x="19611" y="3338"/>
                  </a:ln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52" name="Shape"/>
            <p:cNvSpPr/>
            <p:nvPr/>
          </p:nvSpPr>
          <p:spPr>
            <a:xfrm>
              <a:off x="239759" y="81572"/>
              <a:ext cx="107648" cy="228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18000"/>
                    <a:pt x="20057" y="21600"/>
                    <a:pt x="18514" y="21600"/>
                  </a:cubicBezTo>
                  <a:cubicBezTo>
                    <a:pt x="3086" y="21600"/>
                    <a:pt x="3086" y="21600"/>
                    <a:pt x="3086" y="21600"/>
                  </a:cubicBezTo>
                  <a:cubicBezTo>
                    <a:pt x="1543" y="21600"/>
                    <a:pt x="0" y="18000"/>
                    <a:pt x="0" y="10800"/>
                  </a:cubicBezTo>
                  <a:cubicBezTo>
                    <a:pt x="0" y="10800"/>
                    <a:pt x="0" y="10800"/>
                    <a:pt x="0" y="10800"/>
                  </a:cubicBezTo>
                  <a:cubicBezTo>
                    <a:pt x="0" y="3600"/>
                    <a:pt x="1543" y="0"/>
                    <a:pt x="3086" y="0"/>
                  </a:cubicBezTo>
                  <a:cubicBezTo>
                    <a:pt x="18514" y="0"/>
                    <a:pt x="18514" y="0"/>
                    <a:pt x="18514" y="0"/>
                  </a:cubicBezTo>
                  <a:cubicBezTo>
                    <a:pt x="20057" y="0"/>
                    <a:pt x="21600" y="3600"/>
                    <a:pt x="21600" y="1080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53" name="Shape"/>
            <p:cNvSpPr/>
            <p:nvPr/>
          </p:nvSpPr>
          <p:spPr>
            <a:xfrm>
              <a:off x="267487" y="742306"/>
              <a:ext cx="53824" cy="27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2343"/>
                  </a:moveTo>
                  <a:cubicBezTo>
                    <a:pt x="21600" y="18514"/>
                    <a:pt x="18514" y="21600"/>
                    <a:pt x="15429" y="21600"/>
                  </a:cubicBezTo>
                  <a:cubicBezTo>
                    <a:pt x="6171" y="21600"/>
                    <a:pt x="6171" y="21600"/>
                    <a:pt x="6171" y="21600"/>
                  </a:cubicBezTo>
                  <a:cubicBezTo>
                    <a:pt x="3086" y="21600"/>
                    <a:pt x="0" y="18514"/>
                    <a:pt x="0" y="12343"/>
                  </a:cubicBezTo>
                  <a:cubicBezTo>
                    <a:pt x="0" y="12343"/>
                    <a:pt x="0" y="12343"/>
                    <a:pt x="0" y="12343"/>
                  </a:cubicBezTo>
                  <a:cubicBezTo>
                    <a:pt x="0" y="6171"/>
                    <a:pt x="3086" y="0"/>
                    <a:pt x="6171" y="0"/>
                  </a:cubicBezTo>
                  <a:cubicBezTo>
                    <a:pt x="15429" y="0"/>
                    <a:pt x="15429" y="0"/>
                    <a:pt x="15429" y="0"/>
                  </a:cubicBezTo>
                  <a:cubicBezTo>
                    <a:pt x="18514" y="0"/>
                    <a:pt x="21600" y="6171"/>
                    <a:pt x="21600" y="12343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</p:grpSp>
      <p:sp>
        <p:nvSpPr>
          <p:cNvPr id="255" name="WHAT IS THE GOAL?"/>
          <p:cNvSpPr txBox="1"/>
          <p:nvPr/>
        </p:nvSpPr>
        <p:spPr>
          <a:xfrm>
            <a:off x="1193187" y="651514"/>
            <a:ext cx="6802350" cy="916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lnSpc>
                <a:spcPct val="120000"/>
              </a:lnSpc>
              <a:defRPr sz="5400">
                <a:solidFill>
                  <a:srgbClr val="E6ECED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t>WHAT IS THE GOAL?</a:t>
            </a:r>
          </a:p>
        </p:txBody>
      </p:sp>
      <p:sp>
        <p:nvSpPr>
          <p:cNvPr id="256" name="“Increase throughput while simultaneously reducing both inventory and operating expense. Not to do them in isolation, but to do them all together.” - Dr. Eli Goldratt"/>
          <p:cNvSpPr txBox="1"/>
          <p:nvPr/>
        </p:nvSpPr>
        <p:spPr>
          <a:xfrm>
            <a:off x="1080419" y="2888431"/>
            <a:ext cx="21140662" cy="9951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defTabSz="355600">
              <a:defRPr sz="3000">
                <a:solidFill>
                  <a:schemeClr val="accent3">
                    <a:satOff val="-15838"/>
                    <a:lumOff val="-10980"/>
                  </a:schemeClr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r>
              <a:t>“Increase throughput while simultaneously reducing both inventory and operating expense. Not to do them in isolation, but to do them all together.” - Dr. Eli Goldratt</a:t>
            </a:r>
          </a:p>
        </p:txBody>
      </p:sp>
      <p:sp>
        <p:nvSpPr>
          <p:cNvPr id="257" name="Shape"/>
          <p:cNvSpPr/>
          <p:nvPr/>
        </p:nvSpPr>
        <p:spPr>
          <a:xfrm>
            <a:off x="4744275" y="7554551"/>
            <a:ext cx="512764" cy="5667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743" y="21600"/>
                </a:moveTo>
                <a:cubicBezTo>
                  <a:pt x="3857" y="21600"/>
                  <a:pt x="3857" y="21600"/>
                  <a:pt x="3857" y="21600"/>
                </a:cubicBezTo>
                <a:cubicBezTo>
                  <a:pt x="1543" y="21600"/>
                  <a:pt x="0" y="20206"/>
                  <a:pt x="0" y="18116"/>
                </a:cubicBezTo>
                <a:cubicBezTo>
                  <a:pt x="0" y="14981"/>
                  <a:pt x="771" y="10103"/>
                  <a:pt x="5400" y="10103"/>
                </a:cubicBezTo>
                <a:cubicBezTo>
                  <a:pt x="5786" y="10103"/>
                  <a:pt x="7714" y="11845"/>
                  <a:pt x="10800" y="11845"/>
                </a:cubicBezTo>
                <a:cubicBezTo>
                  <a:pt x="13886" y="11845"/>
                  <a:pt x="15814" y="10103"/>
                  <a:pt x="16200" y="10103"/>
                </a:cubicBezTo>
                <a:cubicBezTo>
                  <a:pt x="20829" y="10103"/>
                  <a:pt x="21600" y="14981"/>
                  <a:pt x="21600" y="18116"/>
                </a:cubicBezTo>
                <a:cubicBezTo>
                  <a:pt x="21600" y="20206"/>
                  <a:pt x="20057" y="21600"/>
                  <a:pt x="17743" y="21600"/>
                </a:cubicBezTo>
                <a:close/>
                <a:moveTo>
                  <a:pt x="10800" y="10800"/>
                </a:moveTo>
                <a:cubicBezTo>
                  <a:pt x="7714" y="10800"/>
                  <a:pt x="5014" y="8361"/>
                  <a:pt x="5014" y="5574"/>
                </a:cubicBezTo>
                <a:cubicBezTo>
                  <a:pt x="5014" y="2439"/>
                  <a:pt x="7714" y="0"/>
                  <a:pt x="10800" y="0"/>
                </a:cubicBezTo>
                <a:cubicBezTo>
                  <a:pt x="14271" y="0"/>
                  <a:pt x="16586" y="2439"/>
                  <a:pt x="16586" y="5574"/>
                </a:cubicBezTo>
                <a:cubicBezTo>
                  <a:pt x="16586" y="8361"/>
                  <a:pt x="14271" y="10800"/>
                  <a:pt x="10800" y="10800"/>
                </a:cubicBezTo>
                <a:close/>
              </a:path>
            </a:pathLst>
          </a:custGeom>
          <a:solidFill>
            <a:schemeClr val="accent2"/>
          </a:solidFill>
          <a:ln w="12700">
            <a:solidFill>
              <a:srgbClr val="718843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8" name="Shape"/>
          <p:cNvSpPr/>
          <p:nvPr/>
        </p:nvSpPr>
        <p:spPr>
          <a:xfrm>
            <a:off x="7555862" y="5615956"/>
            <a:ext cx="523876" cy="568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432" y="21600"/>
                </a:moveTo>
                <a:cubicBezTo>
                  <a:pt x="4168" y="21600"/>
                  <a:pt x="4168" y="21600"/>
                  <a:pt x="4168" y="21600"/>
                </a:cubicBezTo>
                <a:cubicBezTo>
                  <a:pt x="1895" y="21600"/>
                  <a:pt x="0" y="20206"/>
                  <a:pt x="0" y="18116"/>
                </a:cubicBezTo>
                <a:cubicBezTo>
                  <a:pt x="0" y="15329"/>
                  <a:pt x="758" y="10800"/>
                  <a:pt x="4547" y="10103"/>
                </a:cubicBezTo>
                <a:cubicBezTo>
                  <a:pt x="4168" y="10800"/>
                  <a:pt x="4168" y="11148"/>
                  <a:pt x="4168" y="11845"/>
                </a:cubicBezTo>
                <a:cubicBezTo>
                  <a:pt x="4168" y="14632"/>
                  <a:pt x="4168" y="14632"/>
                  <a:pt x="4168" y="14632"/>
                </a:cubicBezTo>
                <a:cubicBezTo>
                  <a:pt x="3032" y="14981"/>
                  <a:pt x="2274" y="16026"/>
                  <a:pt x="2274" y="17071"/>
                </a:cubicBezTo>
                <a:cubicBezTo>
                  <a:pt x="2274" y="18813"/>
                  <a:pt x="3411" y="19858"/>
                  <a:pt x="4926" y="19858"/>
                </a:cubicBezTo>
                <a:cubicBezTo>
                  <a:pt x="6821" y="19858"/>
                  <a:pt x="7958" y="18813"/>
                  <a:pt x="7958" y="17071"/>
                </a:cubicBezTo>
                <a:cubicBezTo>
                  <a:pt x="7958" y="16026"/>
                  <a:pt x="7200" y="14981"/>
                  <a:pt x="6063" y="14632"/>
                </a:cubicBezTo>
                <a:cubicBezTo>
                  <a:pt x="6063" y="11845"/>
                  <a:pt x="6063" y="11845"/>
                  <a:pt x="6063" y="11845"/>
                </a:cubicBezTo>
                <a:cubicBezTo>
                  <a:pt x="6063" y="11497"/>
                  <a:pt x="6063" y="10800"/>
                  <a:pt x="6442" y="10452"/>
                </a:cubicBezTo>
                <a:cubicBezTo>
                  <a:pt x="7579" y="11497"/>
                  <a:pt x="9095" y="11845"/>
                  <a:pt x="10989" y="11845"/>
                </a:cubicBezTo>
                <a:cubicBezTo>
                  <a:pt x="12505" y="11845"/>
                  <a:pt x="14021" y="11497"/>
                  <a:pt x="15537" y="10452"/>
                </a:cubicBezTo>
                <a:cubicBezTo>
                  <a:pt x="15537" y="10800"/>
                  <a:pt x="15916" y="11497"/>
                  <a:pt x="15916" y="11845"/>
                </a:cubicBezTo>
                <a:cubicBezTo>
                  <a:pt x="15916" y="12542"/>
                  <a:pt x="15916" y="12542"/>
                  <a:pt x="15916" y="12542"/>
                </a:cubicBezTo>
                <a:cubicBezTo>
                  <a:pt x="13642" y="12542"/>
                  <a:pt x="11747" y="14284"/>
                  <a:pt x="11747" y="16374"/>
                </a:cubicBezTo>
                <a:cubicBezTo>
                  <a:pt x="11747" y="17419"/>
                  <a:pt x="11747" y="17419"/>
                  <a:pt x="11747" y="17419"/>
                </a:cubicBezTo>
                <a:cubicBezTo>
                  <a:pt x="11747" y="17768"/>
                  <a:pt x="11368" y="18116"/>
                  <a:pt x="11368" y="18465"/>
                </a:cubicBezTo>
                <a:cubicBezTo>
                  <a:pt x="11368" y="19161"/>
                  <a:pt x="12126" y="19858"/>
                  <a:pt x="12884" y="19858"/>
                </a:cubicBezTo>
                <a:cubicBezTo>
                  <a:pt x="13642" y="19858"/>
                  <a:pt x="14400" y="19161"/>
                  <a:pt x="14400" y="18465"/>
                </a:cubicBezTo>
                <a:cubicBezTo>
                  <a:pt x="14400" y="18116"/>
                  <a:pt x="14021" y="17768"/>
                  <a:pt x="13642" y="17419"/>
                </a:cubicBezTo>
                <a:cubicBezTo>
                  <a:pt x="13642" y="16374"/>
                  <a:pt x="13642" y="16374"/>
                  <a:pt x="13642" y="16374"/>
                </a:cubicBezTo>
                <a:cubicBezTo>
                  <a:pt x="13642" y="15329"/>
                  <a:pt x="14779" y="14632"/>
                  <a:pt x="15916" y="14632"/>
                </a:cubicBezTo>
                <a:cubicBezTo>
                  <a:pt x="16674" y="14632"/>
                  <a:pt x="17811" y="15329"/>
                  <a:pt x="17811" y="16374"/>
                </a:cubicBezTo>
                <a:cubicBezTo>
                  <a:pt x="17811" y="17419"/>
                  <a:pt x="17811" y="17419"/>
                  <a:pt x="17811" y="17419"/>
                </a:cubicBezTo>
                <a:cubicBezTo>
                  <a:pt x="17432" y="17768"/>
                  <a:pt x="17053" y="18116"/>
                  <a:pt x="17053" y="18465"/>
                </a:cubicBezTo>
                <a:cubicBezTo>
                  <a:pt x="17053" y="19161"/>
                  <a:pt x="17811" y="19858"/>
                  <a:pt x="18568" y="19858"/>
                </a:cubicBezTo>
                <a:cubicBezTo>
                  <a:pt x="19326" y="19858"/>
                  <a:pt x="20084" y="19161"/>
                  <a:pt x="20084" y="18465"/>
                </a:cubicBezTo>
                <a:cubicBezTo>
                  <a:pt x="20084" y="18116"/>
                  <a:pt x="20084" y="17768"/>
                  <a:pt x="19705" y="17419"/>
                </a:cubicBezTo>
                <a:cubicBezTo>
                  <a:pt x="19705" y="16374"/>
                  <a:pt x="19705" y="16374"/>
                  <a:pt x="19705" y="16374"/>
                </a:cubicBezTo>
                <a:cubicBezTo>
                  <a:pt x="19705" y="14981"/>
                  <a:pt x="18947" y="13935"/>
                  <a:pt x="17811" y="13239"/>
                </a:cubicBezTo>
                <a:cubicBezTo>
                  <a:pt x="17811" y="12194"/>
                  <a:pt x="17811" y="11148"/>
                  <a:pt x="17432" y="10103"/>
                </a:cubicBezTo>
                <a:cubicBezTo>
                  <a:pt x="20842" y="10800"/>
                  <a:pt x="21600" y="15329"/>
                  <a:pt x="21600" y="18116"/>
                </a:cubicBezTo>
                <a:cubicBezTo>
                  <a:pt x="21600" y="20206"/>
                  <a:pt x="20084" y="21600"/>
                  <a:pt x="17432" y="21600"/>
                </a:cubicBezTo>
                <a:close/>
                <a:moveTo>
                  <a:pt x="4926" y="18116"/>
                </a:moveTo>
                <a:cubicBezTo>
                  <a:pt x="4547" y="18116"/>
                  <a:pt x="4168" y="17768"/>
                  <a:pt x="4168" y="17071"/>
                </a:cubicBezTo>
                <a:cubicBezTo>
                  <a:pt x="4168" y="16723"/>
                  <a:pt x="4547" y="16374"/>
                  <a:pt x="4926" y="16374"/>
                </a:cubicBezTo>
                <a:cubicBezTo>
                  <a:pt x="5684" y="16374"/>
                  <a:pt x="6063" y="16723"/>
                  <a:pt x="6063" y="17071"/>
                </a:cubicBezTo>
                <a:cubicBezTo>
                  <a:pt x="6063" y="17768"/>
                  <a:pt x="5684" y="18116"/>
                  <a:pt x="4926" y="18116"/>
                </a:cubicBezTo>
                <a:close/>
                <a:moveTo>
                  <a:pt x="10989" y="10800"/>
                </a:moveTo>
                <a:cubicBezTo>
                  <a:pt x="7579" y="10800"/>
                  <a:pt x="4926" y="8361"/>
                  <a:pt x="4926" y="5574"/>
                </a:cubicBezTo>
                <a:cubicBezTo>
                  <a:pt x="4926" y="2439"/>
                  <a:pt x="7579" y="0"/>
                  <a:pt x="10989" y="0"/>
                </a:cubicBezTo>
                <a:cubicBezTo>
                  <a:pt x="14021" y="0"/>
                  <a:pt x="16674" y="2439"/>
                  <a:pt x="16674" y="5574"/>
                </a:cubicBezTo>
                <a:cubicBezTo>
                  <a:pt x="16674" y="8361"/>
                  <a:pt x="14021" y="10800"/>
                  <a:pt x="10989" y="10800"/>
                </a:cubicBezTo>
                <a:close/>
              </a:path>
            </a:pathLst>
          </a:custGeom>
          <a:solidFill>
            <a:schemeClr val="accent3"/>
          </a:solidFill>
          <a:ln w="19050">
            <a:solidFill>
              <a:srgbClr val="FFFFFF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9" name="Shape"/>
          <p:cNvSpPr/>
          <p:nvPr/>
        </p:nvSpPr>
        <p:spPr>
          <a:xfrm>
            <a:off x="15849989" y="10054738"/>
            <a:ext cx="571501" cy="568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7768"/>
                </a:moveTo>
                <a:cubicBezTo>
                  <a:pt x="21600" y="19858"/>
                  <a:pt x="19858" y="21600"/>
                  <a:pt x="17768" y="21600"/>
                </a:cubicBezTo>
                <a:cubicBezTo>
                  <a:pt x="4181" y="21600"/>
                  <a:pt x="4181" y="21600"/>
                  <a:pt x="4181" y="21600"/>
                </a:cubicBezTo>
                <a:cubicBezTo>
                  <a:pt x="2090" y="21600"/>
                  <a:pt x="0" y="19858"/>
                  <a:pt x="0" y="17768"/>
                </a:cubicBezTo>
                <a:cubicBezTo>
                  <a:pt x="0" y="4181"/>
                  <a:pt x="0" y="4181"/>
                  <a:pt x="0" y="4181"/>
                </a:cubicBezTo>
                <a:cubicBezTo>
                  <a:pt x="0" y="2090"/>
                  <a:pt x="2090" y="0"/>
                  <a:pt x="4181" y="0"/>
                </a:cubicBezTo>
                <a:cubicBezTo>
                  <a:pt x="17768" y="0"/>
                  <a:pt x="17768" y="0"/>
                  <a:pt x="17768" y="0"/>
                </a:cubicBezTo>
                <a:cubicBezTo>
                  <a:pt x="19858" y="0"/>
                  <a:pt x="21600" y="2090"/>
                  <a:pt x="21600" y="4181"/>
                </a:cubicBezTo>
                <a:lnTo>
                  <a:pt x="21600" y="17768"/>
                </a:lnTo>
                <a:close/>
                <a:moveTo>
                  <a:pt x="18116" y="10103"/>
                </a:moveTo>
                <a:cubicBezTo>
                  <a:pt x="18116" y="9406"/>
                  <a:pt x="17768" y="9058"/>
                  <a:pt x="17071" y="9058"/>
                </a:cubicBezTo>
                <a:cubicBezTo>
                  <a:pt x="12542" y="9058"/>
                  <a:pt x="12542" y="9058"/>
                  <a:pt x="12542" y="9058"/>
                </a:cubicBezTo>
                <a:cubicBezTo>
                  <a:pt x="12542" y="4529"/>
                  <a:pt x="12542" y="4529"/>
                  <a:pt x="12542" y="4529"/>
                </a:cubicBezTo>
                <a:cubicBezTo>
                  <a:pt x="12542" y="4181"/>
                  <a:pt x="12194" y="3832"/>
                  <a:pt x="11845" y="3832"/>
                </a:cubicBezTo>
                <a:cubicBezTo>
                  <a:pt x="10103" y="3832"/>
                  <a:pt x="10103" y="3832"/>
                  <a:pt x="10103" y="3832"/>
                </a:cubicBezTo>
                <a:cubicBezTo>
                  <a:pt x="9406" y="3832"/>
                  <a:pt x="9058" y="4181"/>
                  <a:pt x="9058" y="4529"/>
                </a:cubicBezTo>
                <a:cubicBezTo>
                  <a:pt x="9058" y="9058"/>
                  <a:pt x="9058" y="9058"/>
                  <a:pt x="9058" y="9058"/>
                </a:cubicBezTo>
                <a:cubicBezTo>
                  <a:pt x="4529" y="9058"/>
                  <a:pt x="4529" y="9058"/>
                  <a:pt x="4529" y="9058"/>
                </a:cubicBezTo>
                <a:cubicBezTo>
                  <a:pt x="4181" y="9058"/>
                  <a:pt x="3832" y="9406"/>
                  <a:pt x="3832" y="10103"/>
                </a:cubicBezTo>
                <a:cubicBezTo>
                  <a:pt x="3832" y="11845"/>
                  <a:pt x="3832" y="11845"/>
                  <a:pt x="3832" y="11845"/>
                </a:cubicBezTo>
                <a:cubicBezTo>
                  <a:pt x="3832" y="12194"/>
                  <a:pt x="4181" y="12542"/>
                  <a:pt x="4529" y="12542"/>
                </a:cubicBezTo>
                <a:cubicBezTo>
                  <a:pt x="9058" y="12542"/>
                  <a:pt x="9058" y="12542"/>
                  <a:pt x="9058" y="12542"/>
                </a:cubicBezTo>
                <a:cubicBezTo>
                  <a:pt x="9058" y="17071"/>
                  <a:pt x="9058" y="17071"/>
                  <a:pt x="9058" y="17071"/>
                </a:cubicBezTo>
                <a:cubicBezTo>
                  <a:pt x="9058" y="17768"/>
                  <a:pt x="9406" y="18116"/>
                  <a:pt x="10103" y="18116"/>
                </a:cubicBezTo>
                <a:cubicBezTo>
                  <a:pt x="11845" y="18116"/>
                  <a:pt x="11845" y="18116"/>
                  <a:pt x="11845" y="18116"/>
                </a:cubicBezTo>
                <a:cubicBezTo>
                  <a:pt x="12194" y="18116"/>
                  <a:pt x="12542" y="17768"/>
                  <a:pt x="12542" y="17071"/>
                </a:cubicBezTo>
                <a:cubicBezTo>
                  <a:pt x="12542" y="12542"/>
                  <a:pt x="12542" y="12542"/>
                  <a:pt x="12542" y="12542"/>
                </a:cubicBezTo>
                <a:cubicBezTo>
                  <a:pt x="17071" y="12542"/>
                  <a:pt x="17071" y="12542"/>
                  <a:pt x="17071" y="12542"/>
                </a:cubicBezTo>
                <a:cubicBezTo>
                  <a:pt x="17768" y="12542"/>
                  <a:pt x="18116" y="12194"/>
                  <a:pt x="18116" y="11845"/>
                </a:cubicBezTo>
                <a:lnTo>
                  <a:pt x="18116" y="10103"/>
                </a:lnTo>
                <a:close/>
              </a:path>
            </a:pathLst>
          </a:custGeom>
          <a:gradFill>
            <a:gsLst>
              <a:gs pos="0">
                <a:schemeClr val="accent4">
                  <a:hueOff val="-138806"/>
                  <a:satOff val="-6988"/>
                  <a:lumOff val="28908"/>
                </a:schemeClr>
              </a:gs>
              <a:gs pos="50000">
                <a:srgbClr val="D99391"/>
              </a:gs>
              <a:gs pos="100000">
                <a:schemeClr val="accent4">
                  <a:hueOff val="-137484"/>
                  <a:satOff val="-6403"/>
                  <a:lumOff val="20395"/>
                </a:schemeClr>
              </a:gs>
            </a:gsLst>
            <a:lin ang="5400000"/>
          </a:gradFill>
          <a:ln w="6350">
            <a:solidFill>
              <a:schemeClr val="accent4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60" name="Shape"/>
          <p:cNvSpPr/>
          <p:nvPr/>
        </p:nvSpPr>
        <p:spPr>
          <a:xfrm>
            <a:off x="18156804" y="7507720"/>
            <a:ext cx="708026" cy="660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4800"/>
                </a:moveTo>
                <a:cubicBezTo>
                  <a:pt x="21600" y="6300"/>
                  <a:pt x="21600" y="6300"/>
                  <a:pt x="21600" y="6300"/>
                </a:cubicBezTo>
                <a:cubicBezTo>
                  <a:pt x="20197" y="6300"/>
                  <a:pt x="20197" y="6300"/>
                  <a:pt x="20197" y="6300"/>
                </a:cubicBezTo>
                <a:cubicBezTo>
                  <a:pt x="20197" y="6600"/>
                  <a:pt x="19636" y="6900"/>
                  <a:pt x="19356" y="6900"/>
                </a:cubicBezTo>
                <a:cubicBezTo>
                  <a:pt x="2244" y="6900"/>
                  <a:pt x="2244" y="6900"/>
                  <a:pt x="2244" y="6900"/>
                </a:cubicBezTo>
                <a:cubicBezTo>
                  <a:pt x="1683" y="6900"/>
                  <a:pt x="1403" y="6600"/>
                  <a:pt x="1403" y="6300"/>
                </a:cubicBezTo>
                <a:cubicBezTo>
                  <a:pt x="0" y="6300"/>
                  <a:pt x="0" y="6300"/>
                  <a:pt x="0" y="6300"/>
                </a:cubicBezTo>
                <a:cubicBezTo>
                  <a:pt x="0" y="4800"/>
                  <a:pt x="0" y="4800"/>
                  <a:pt x="0" y="4800"/>
                </a:cubicBezTo>
                <a:cubicBezTo>
                  <a:pt x="10660" y="0"/>
                  <a:pt x="10660" y="0"/>
                  <a:pt x="10660" y="0"/>
                </a:cubicBezTo>
                <a:lnTo>
                  <a:pt x="21600" y="4800"/>
                </a:lnTo>
                <a:close/>
                <a:moveTo>
                  <a:pt x="21600" y="20100"/>
                </a:moveTo>
                <a:cubicBezTo>
                  <a:pt x="21600" y="21600"/>
                  <a:pt x="21600" y="21600"/>
                  <a:pt x="21600" y="21600"/>
                </a:cubicBezTo>
                <a:cubicBezTo>
                  <a:pt x="0" y="21600"/>
                  <a:pt x="0" y="21600"/>
                  <a:pt x="0" y="21600"/>
                </a:cubicBezTo>
                <a:cubicBezTo>
                  <a:pt x="0" y="20100"/>
                  <a:pt x="0" y="20100"/>
                  <a:pt x="0" y="20100"/>
                </a:cubicBezTo>
                <a:cubicBezTo>
                  <a:pt x="0" y="19800"/>
                  <a:pt x="281" y="19500"/>
                  <a:pt x="842" y="19500"/>
                </a:cubicBezTo>
                <a:cubicBezTo>
                  <a:pt x="20758" y="19500"/>
                  <a:pt x="20758" y="19500"/>
                  <a:pt x="20758" y="19500"/>
                </a:cubicBezTo>
                <a:cubicBezTo>
                  <a:pt x="21319" y="19500"/>
                  <a:pt x="21600" y="19800"/>
                  <a:pt x="21600" y="20100"/>
                </a:cubicBezTo>
                <a:close/>
                <a:moveTo>
                  <a:pt x="5610" y="7800"/>
                </a:moveTo>
                <a:cubicBezTo>
                  <a:pt x="5610" y="17100"/>
                  <a:pt x="5610" y="17100"/>
                  <a:pt x="5610" y="17100"/>
                </a:cubicBezTo>
                <a:cubicBezTo>
                  <a:pt x="7013" y="17100"/>
                  <a:pt x="7013" y="17100"/>
                  <a:pt x="7013" y="17100"/>
                </a:cubicBezTo>
                <a:cubicBezTo>
                  <a:pt x="7013" y="7800"/>
                  <a:pt x="7013" y="7800"/>
                  <a:pt x="7013" y="7800"/>
                </a:cubicBezTo>
                <a:cubicBezTo>
                  <a:pt x="10099" y="7800"/>
                  <a:pt x="10099" y="7800"/>
                  <a:pt x="10099" y="7800"/>
                </a:cubicBezTo>
                <a:cubicBezTo>
                  <a:pt x="10099" y="17100"/>
                  <a:pt x="10099" y="17100"/>
                  <a:pt x="10099" y="17100"/>
                </a:cubicBezTo>
                <a:cubicBezTo>
                  <a:pt x="11501" y="17100"/>
                  <a:pt x="11501" y="17100"/>
                  <a:pt x="11501" y="17100"/>
                </a:cubicBezTo>
                <a:cubicBezTo>
                  <a:pt x="11501" y="7800"/>
                  <a:pt x="11501" y="7800"/>
                  <a:pt x="11501" y="7800"/>
                </a:cubicBezTo>
                <a:cubicBezTo>
                  <a:pt x="14306" y="7800"/>
                  <a:pt x="14306" y="7800"/>
                  <a:pt x="14306" y="7800"/>
                </a:cubicBezTo>
                <a:cubicBezTo>
                  <a:pt x="14306" y="17100"/>
                  <a:pt x="14306" y="17100"/>
                  <a:pt x="14306" y="17100"/>
                </a:cubicBezTo>
                <a:cubicBezTo>
                  <a:pt x="15709" y="17100"/>
                  <a:pt x="15709" y="17100"/>
                  <a:pt x="15709" y="17100"/>
                </a:cubicBezTo>
                <a:cubicBezTo>
                  <a:pt x="15709" y="7800"/>
                  <a:pt x="15709" y="7800"/>
                  <a:pt x="15709" y="7800"/>
                </a:cubicBezTo>
                <a:cubicBezTo>
                  <a:pt x="18795" y="7800"/>
                  <a:pt x="18795" y="7800"/>
                  <a:pt x="18795" y="7800"/>
                </a:cubicBezTo>
                <a:cubicBezTo>
                  <a:pt x="18795" y="17100"/>
                  <a:pt x="18795" y="17100"/>
                  <a:pt x="18795" y="17100"/>
                </a:cubicBezTo>
                <a:cubicBezTo>
                  <a:pt x="19356" y="17100"/>
                  <a:pt x="19356" y="17100"/>
                  <a:pt x="19356" y="17100"/>
                </a:cubicBezTo>
                <a:cubicBezTo>
                  <a:pt x="19636" y="17100"/>
                  <a:pt x="20197" y="17400"/>
                  <a:pt x="20197" y="17700"/>
                </a:cubicBezTo>
                <a:cubicBezTo>
                  <a:pt x="20197" y="18600"/>
                  <a:pt x="20197" y="18600"/>
                  <a:pt x="20197" y="18600"/>
                </a:cubicBezTo>
                <a:cubicBezTo>
                  <a:pt x="1403" y="18600"/>
                  <a:pt x="1403" y="18600"/>
                  <a:pt x="1403" y="18600"/>
                </a:cubicBezTo>
                <a:cubicBezTo>
                  <a:pt x="1403" y="17700"/>
                  <a:pt x="1403" y="17700"/>
                  <a:pt x="1403" y="17700"/>
                </a:cubicBezTo>
                <a:cubicBezTo>
                  <a:pt x="1403" y="17400"/>
                  <a:pt x="1683" y="17100"/>
                  <a:pt x="2244" y="17100"/>
                </a:cubicBezTo>
                <a:cubicBezTo>
                  <a:pt x="2805" y="17100"/>
                  <a:pt x="2805" y="17100"/>
                  <a:pt x="2805" y="17100"/>
                </a:cubicBezTo>
                <a:cubicBezTo>
                  <a:pt x="2805" y="7800"/>
                  <a:pt x="2805" y="7800"/>
                  <a:pt x="2805" y="7800"/>
                </a:cubicBezTo>
                <a:lnTo>
                  <a:pt x="5610" y="7800"/>
                </a:lnTo>
                <a:close/>
              </a:path>
            </a:pathLst>
          </a:custGeom>
          <a:solidFill>
            <a:srgbClr val="FFFFFF"/>
          </a:solidFill>
          <a:ln w="1270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261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787137" y="9583253"/>
            <a:ext cx="1079501" cy="1077913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68" name="Group"/>
          <p:cNvGrpSpPr/>
          <p:nvPr/>
        </p:nvGrpSpPr>
        <p:grpSpPr>
          <a:xfrm>
            <a:off x="374150" y="12498714"/>
            <a:ext cx="23623000" cy="1325474"/>
            <a:chOff x="0" y="0"/>
            <a:chExt cx="23623000" cy="1325472"/>
          </a:xfrm>
        </p:grpSpPr>
        <p:pic>
          <p:nvPicPr>
            <p:cNvPr id="262" name="haven-health-solutions-logo-editable_Full Color - Flat - Horizontal copy.png" descr="haven-health-solutions-logo-editable_Full Color - Flat - Horizontal copy.png"/>
            <p:cNvPicPr>
              <a:picLocks noChangeAspect="1"/>
            </p:cNvPicPr>
            <p:nvPr/>
          </p:nvPicPr>
          <p:blipFill>
            <a:blip r:embed="rId3">
              <a:extLst/>
            </a:blip>
            <a:srcRect/>
            <a:stretch>
              <a:fillRect/>
            </a:stretch>
          </p:blipFill>
          <p:spPr>
            <a:xfrm>
              <a:off x="10214878" y="0"/>
              <a:ext cx="3313682" cy="132547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63" name="directtrust_logo TM 2019 (1).png" descr="directtrust_logo TM 2019 (1).png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21707986" y="342701"/>
              <a:ext cx="1915015" cy="64016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267" name="Group"/>
            <p:cNvGrpSpPr/>
            <p:nvPr/>
          </p:nvGrpSpPr>
          <p:grpSpPr>
            <a:xfrm>
              <a:off x="0" y="369411"/>
              <a:ext cx="3322060" cy="586741"/>
              <a:chOff x="0" y="0"/>
              <a:chExt cx="3322059" cy="586740"/>
            </a:xfrm>
          </p:grpSpPr>
          <p:pic>
            <p:nvPicPr>
              <p:cNvPr id="264" name="logo.png" descr="logo.png"/>
              <p:cNvPicPr>
                <a:picLocks noChangeAspect="1"/>
              </p:cNvPicPr>
              <p:nvPr/>
            </p:nvPicPr>
            <p:blipFill>
              <a:blip r:embed="rId5">
                <a:extLst/>
              </a:blip>
              <a:stretch>
                <a:fillRect/>
              </a:stretch>
            </p:blipFill>
            <p:spPr>
              <a:xfrm>
                <a:off x="2851308" y="97223"/>
                <a:ext cx="470752" cy="39229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65" name="da-logo-white.png" descr="da-logo-white.png"/>
              <p:cNvPicPr>
                <a:picLocks noChangeAspect="1"/>
              </p:cNvPicPr>
              <p:nvPr/>
            </p:nvPicPr>
            <p:blipFill>
              <a:blip r:embed="rId6">
                <a:extLst/>
              </a:blip>
              <a:stretch>
                <a:fillRect/>
              </a:stretch>
            </p:blipFill>
            <p:spPr>
              <a:xfrm>
                <a:off x="0" y="161048"/>
                <a:ext cx="2170070" cy="26464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sp>
            <p:nvSpPr>
              <p:cNvPr id="266" name="Line"/>
              <p:cNvSpPr/>
              <p:nvPr/>
            </p:nvSpPr>
            <p:spPr>
              <a:xfrm flipV="1">
                <a:off x="2510689" y="-1"/>
                <a:ext cx="1" cy="586742"/>
              </a:xfrm>
              <a:prstGeom prst="line">
                <a:avLst/>
              </a:prstGeom>
              <a:noFill/>
              <a:ln w="25400" cap="flat">
                <a:solidFill>
                  <a:srgbClr val="FFFFFF">
                    <a:alpha val="29652"/>
                  </a:srgbClr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 defTabSz="825500">
                  <a:defRPr sz="3200"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  <a:endParaRPr/>
              </a:p>
            </p:txBody>
          </p:sp>
        </p:grpSp>
      </p:grp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  <p:sp>
        <p:nvSpPr>
          <p:cNvPr id="271" name="Shape"/>
          <p:cNvSpPr/>
          <p:nvPr/>
        </p:nvSpPr>
        <p:spPr>
          <a:xfrm>
            <a:off x="12099627" y="3310373"/>
            <a:ext cx="3586368" cy="42873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9492"/>
                </a:moveTo>
                <a:cubicBezTo>
                  <a:pt x="0" y="2954"/>
                  <a:pt x="0" y="2954"/>
                  <a:pt x="0" y="2954"/>
                </a:cubicBezTo>
                <a:cubicBezTo>
                  <a:pt x="0" y="2954"/>
                  <a:pt x="58" y="2954"/>
                  <a:pt x="58" y="2954"/>
                </a:cubicBezTo>
                <a:cubicBezTo>
                  <a:pt x="693" y="2954"/>
                  <a:pt x="1271" y="2954"/>
                  <a:pt x="1848" y="3003"/>
                </a:cubicBezTo>
                <a:cubicBezTo>
                  <a:pt x="3870" y="0"/>
                  <a:pt x="3870" y="0"/>
                  <a:pt x="3870" y="0"/>
                </a:cubicBezTo>
                <a:cubicBezTo>
                  <a:pt x="5025" y="194"/>
                  <a:pt x="6180" y="387"/>
                  <a:pt x="7277" y="726"/>
                </a:cubicBezTo>
                <a:cubicBezTo>
                  <a:pt x="7277" y="4165"/>
                  <a:pt x="7277" y="4165"/>
                  <a:pt x="7277" y="4165"/>
                </a:cubicBezTo>
                <a:cubicBezTo>
                  <a:pt x="8432" y="4601"/>
                  <a:pt x="9587" y="5134"/>
                  <a:pt x="10684" y="5812"/>
                </a:cubicBezTo>
                <a:cubicBezTo>
                  <a:pt x="10684" y="5812"/>
                  <a:pt x="10684" y="5812"/>
                  <a:pt x="10742" y="5812"/>
                </a:cubicBezTo>
                <a:cubicBezTo>
                  <a:pt x="14207" y="4068"/>
                  <a:pt x="14207" y="4068"/>
                  <a:pt x="14207" y="4068"/>
                </a:cubicBezTo>
                <a:cubicBezTo>
                  <a:pt x="14670" y="4407"/>
                  <a:pt x="15132" y="4746"/>
                  <a:pt x="15536" y="5134"/>
                </a:cubicBezTo>
                <a:cubicBezTo>
                  <a:pt x="15825" y="5376"/>
                  <a:pt x="16056" y="5570"/>
                  <a:pt x="16344" y="5812"/>
                </a:cubicBezTo>
                <a:cubicBezTo>
                  <a:pt x="16402" y="5909"/>
                  <a:pt x="16518" y="6005"/>
                  <a:pt x="16633" y="6102"/>
                </a:cubicBezTo>
                <a:cubicBezTo>
                  <a:pt x="14554" y="9008"/>
                  <a:pt x="14554" y="9008"/>
                  <a:pt x="14554" y="9008"/>
                </a:cubicBezTo>
                <a:cubicBezTo>
                  <a:pt x="15363" y="9880"/>
                  <a:pt x="16056" y="10848"/>
                  <a:pt x="16575" y="11817"/>
                </a:cubicBezTo>
                <a:cubicBezTo>
                  <a:pt x="20734" y="11817"/>
                  <a:pt x="20734" y="11817"/>
                  <a:pt x="20734" y="11817"/>
                </a:cubicBezTo>
                <a:cubicBezTo>
                  <a:pt x="21080" y="12737"/>
                  <a:pt x="21369" y="13657"/>
                  <a:pt x="21600" y="14578"/>
                </a:cubicBezTo>
                <a:cubicBezTo>
                  <a:pt x="18077" y="16515"/>
                  <a:pt x="18077" y="16515"/>
                  <a:pt x="18077" y="16515"/>
                </a:cubicBezTo>
                <a:cubicBezTo>
                  <a:pt x="18135" y="17048"/>
                  <a:pt x="18135" y="17580"/>
                  <a:pt x="18135" y="18113"/>
                </a:cubicBezTo>
                <a:cubicBezTo>
                  <a:pt x="18135" y="18161"/>
                  <a:pt x="18135" y="18161"/>
                  <a:pt x="18135" y="18210"/>
                </a:cubicBezTo>
                <a:cubicBezTo>
                  <a:pt x="10107" y="18210"/>
                  <a:pt x="10107" y="18210"/>
                  <a:pt x="10107" y="18210"/>
                </a:cubicBezTo>
                <a:cubicBezTo>
                  <a:pt x="10049" y="18210"/>
                  <a:pt x="10049" y="18210"/>
                  <a:pt x="10049" y="18210"/>
                </a:cubicBezTo>
                <a:cubicBezTo>
                  <a:pt x="10049" y="18210"/>
                  <a:pt x="10107" y="18258"/>
                  <a:pt x="10107" y="18258"/>
                </a:cubicBezTo>
                <a:cubicBezTo>
                  <a:pt x="10569" y="18646"/>
                  <a:pt x="10800" y="19130"/>
                  <a:pt x="10800" y="19663"/>
                </a:cubicBezTo>
                <a:cubicBezTo>
                  <a:pt x="10800" y="20196"/>
                  <a:pt x="10569" y="20680"/>
                  <a:pt x="10107" y="21019"/>
                </a:cubicBezTo>
                <a:cubicBezTo>
                  <a:pt x="9645" y="21406"/>
                  <a:pt x="9067" y="21600"/>
                  <a:pt x="8432" y="21600"/>
                </a:cubicBezTo>
                <a:cubicBezTo>
                  <a:pt x="7797" y="21600"/>
                  <a:pt x="7219" y="21406"/>
                  <a:pt x="6757" y="21019"/>
                </a:cubicBezTo>
                <a:cubicBezTo>
                  <a:pt x="6353" y="20680"/>
                  <a:pt x="6122" y="20196"/>
                  <a:pt x="6122" y="19663"/>
                </a:cubicBezTo>
                <a:cubicBezTo>
                  <a:pt x="6122" y="19130"/>
                  <a:pt x="6353" y="18646"/>
                  <a:pt x="6757" y="18258"/>
                </a:cubicBezTo>
                <a:cubicBezTo>
                  <a:pt x="6815" y="18258"/>
                  <a:pt x="6815" y="18210"/>
                  <a:pt x="6815" y="18210"/>
                </a:cubicBezTo>
                <a:cubicBezTo>
                  <a:pt x="6757" y="18210"/>
                  <a:pt x="6757" y="18210"/>
                  <a:pt x="6757" y="18210"/>
                </a:cubicBezTo>
                <a:cubicBezTo>
                  <a:pt x="0" y="18210"/>
                  <a:pt x="0" y="18210"/>
                  <a:pt x="0" y="18210"/>
                </a:cubicBezTo>
                <a:cubicBezTo>
                  <a:pt x="0" y="12253"/>
                  <a:pt x="0" y="12253"/>
                  <a:pt x="0" y="12253"/>
                </a:cubicBezTo>
                <a:cubicBezTo>
                  <a:pt x="173" y="12253"/>
                  <a:pt x="173" y="12253"/>
                  <a:pt x="173" y="12253"/>
                </a:cubicBezTo>
                <a:cubicBezTo>
                  <a:pt x="635" y="12640"/>
                  <a:pt x="1213" y="12834"/>
                  <a:pt x="1848" y="12834"/>
                </a:cubicBezTo>
                <a:cubicBezTo>
                  <a:pt x="2483" y="12834"/>
                  <a:pt x="3061" y="12640"/>
                  <a:pt x="3523" y="12253"/>
                </a:cubicBezTo>
                <a:cubicBezTo>
                  <a:pt x="3985" y="11865"/>
                  <a:pt x="4216" y="11430"/>
                  <a:pt x="4216" y="10848"/>
                </a:cubicBezTo>
                <a:cubicBezTo>
                  <a:pt x="4216" y="10316"/>
                  <a:pt x="3985" y="9880"/>
                  <a:pt x="3523" y="9492"/>
                </a:cubicBezTo>
                <a:cubicBezTo>
                  <a:pt x="3061" y="9105"/>
                  <a:pt x="2483" y="8911"/>
                  <a:pt x="1848" y="8911"/>
                </a:cubicBezTo>
                <a:cubicBezTo>
                  <a:pt x="1213" y="8911"/>
                  <a:pt x="635" y="9105"/>
                  <a:pt x="173" y="9492"/>
                </a:cubicBezTo>
                <a:lnTo>
                  <a:pt x="0" y="9492"/>
                </a:lnTo>
                <a:close/>
              </a:path>
            </a:pathLst>
          </a:custGeom>
          <a:solidFill>
            <a:schemeClr val="accent2"/>
          </a:solidFill>
          <a:ln w="19050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2" name="Shape"/>
          <p:cNvSpPr/>
          <p:nvPr/>
        </p:nvSpPr>
        <p:spPr>
          <a:xfrm>
            <a:off x="11380841" y="6924164"/>
            <a:ext cx="4316506" cy="35683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600" y="18107"/>
                </a:moveTo>
                <a:cubicBezTo>
                  <a:pt x="3600" y="9665"/>
                  <a:pt x="3600" y="9665"/>
                  <a:pt x="3600" y="9665"/>
                </a:cubicBezTo>
                <a:cubicBezTo>
                  <a:pt x="3504" y="9781"/>
                  <a:pt x="3456" y="9898"/>
                  <a:pt x="3360" y="10014"/>
                </a:cubicBezTo>
                <a:cubicBezTo>
                  <a:pt x="2976" y="10480"/>
                  <a:pt x="2496" y="10713"/>
                  <a:pt x="1968" y="10713"/>
                </a:cubicBezTo>
                <a:cubicBezTo>
                  <a:pt x="1440" y="10713"/>
                  <a:pt x="960" y="10480"/>
                  <a:pt x="576" y="10014"/>
                </a:cubicBezTo>
                <a:cubicBezTo>
                  <a:pt x="192" y="9606"/>
                  <a:pt x="0" y="9024"/>
                  <a:pt x="0" y="8384"/>
                </a:cubicBezTo>
                <a:cubicBezTo>
                  <a:pt x="0" y="7743"/>
                  <a:pt x="192" y="7161"/>
                  <a:pt x="576" y="6695"/>
                </a:cubicBezTo>
                <a:cubicBezTo>
                  <a:pt x="960" y="6230"/>
                  <a:pt x="1440" y="5997"/>
                  <a:pt x="1968" y="5997"/>
                </a:cubicBezTo>
                <a:cubicBezTo>
                  <a:pt x="2496" y="5997"/>
                  <a:pt x="2976" y="6230"/>
                  <a:pt x="3360" y="6695"/>
                </a:cubicBezTo>
                <a:cubicBezTo>
                  <a:pt x="3456" y="6812"/>
                  <a:pt x="3504" y="6928"/>
                  <a:pt x="3600" y="7045"/>
                </a:cubicBezTo>
                <a:cubicBezTo>
                  <a:pt x="3600" y="0"/>
                  <a:pt x="3600" y="0"/>
                  <a:pt x="3600" y="0"/>
                </a:cubicBezTo>
                <a:cubicBezTo>
                  <a:pt x="9216" y="0"/>
                  <a:pt x="9216" y="0"/>
                  <a:pt x="9216" y="0"/>
                </a:cubicBezTo>
                <a:cubicBezTo>
                  <a:pt x="9216" y="58"/>
                  <a:pt x="9216" y="58"/>
                  <a:pt x="9216" y="58"/>
                </a:cubicBezTo>
                <a:cubicBezTo>
                  <a:pt x="8880" y="524"/>
                  <a:pt x="8688" y="1106"/>
                  <a:pt x="8688" y="1747"/>
                </a:cubicBezTo>
                <a:cubicBezTo>
                  <a:pt x="8688" y="2387"/>
                  <a:pt x="8880" y="2969"/>
                  <a:pt x="9216" y="3377"/>
                </a:cubicBezTo>
                <a:cubicBezTo>
                  <a:pt x="9600" y="3843"/>
                  <a:pt x="10080" y="4075"/>
                  <a:pt x="10608" y="4075"/>
                </a:cubicBezTo>
                <a:cubicBezTo>
                  <a:pt x="11136" y="4075"/>
                  <a:pt x="11616" y="3843"/>
                  <a:pt x="12000" y="3377"/>
                </a:cubicBezTo>
                <a:cubicBezTo>
                  <a:pt x="12384" y="2969"/>
                  <a:pt x="12576" y="2387"/>
                  <a:pt x="12576" y="1747"/>
                </a:cubicBezTo>
                <a:cubicBezTo>
                  <a:pt x="12576" y="1106"/>
                  <a:pt x="12384" y="524"/>
                  <a:pt x="12000" y="58"/>
                </a:cubicBezTo>
                <a:cubicBezTo>
                  <a:pt x="12000" y="0"/>
                  <a:pt x="12000" y="0"/>
                  <a:pt x="12000" y="0"/>
                </a:cubicBezTo>
                <a:cubicBezTo>
                  <a:pt x="18672" y="0"/>
                  <a:pt x="18672" y="0"/>
                  <a:pt x="18672" y="0"/>
                </a:cubicBezTo>
                <a:cubicBezTo>
                  <a:pt x="18672" y="640"/>
                  <a:pt x="18672" y="1281"/>
                  <a:pt x="18624" y="1863"/>
                </a:cubicBezTo>
                <a:cubicBezTo>
                  <a:pt x="21600" y="3843"/>
                  <a:pt x="21600" y="3843"/>
                  <a:pt x="21600" y="3843"/>
                </a:cubicBezTo>
                <a:cubicBezTo>
                  <a:pt x="21408" y="4949"/>
                  <a:pt x="21216" y="5997"/>
                  <a:pt x="20928" y="7045"/>
                </a:cubicBezTo>
                <a:cubicBezTo>
                  <a:pt x="17424" y="7278"/>
                  <a:pt x="17424" y="7278"/>
                  <a:pt x="17424" y="7278"/>
                </a:cubicBezTo>
                <a:cubicBezTo>
                  <a:pt x="16992" y="8442"/>
                  <a:pt x="16464" y="9548"/>
                  <a:pt x="15792" y="10654"/>
                </a:cubicBezTo>
                <a:cubicBezTo>
                  <a:pt x="17568" y="14148"/>
                  <a:pt x="17568" y="14148"/>
                  <a:pt x="17568" y="14148"/>
                </a:cubicBezTo>
                <a:cubicBezTo>
                  <a:pt x="17232" y="14613"/>
                  <a:pt x="16896" y="15021"/>
                  <a:pt x="16512" y="15487"/>
                </a:cubicBezTo>
                <a:cubicBezTo>
                  <a:pt x="16176" y="15894"/>
                  <a:pt x="15792" y="16302"/>
                  <a:pt x="15456" y="16709"/>
                </a:cubicBezTo>
                <a:cubicBezTo>
                  <a:pt x="12480" y="14613"/>
                  <a:pt x="12480" y="14613"/>
                  <a:pt x="12480" y="14613"/>
                </a:cubicBezTo>
                <a:cubicBezTo>
                  <a:pt x="11616" y="15429"/>
                  <a:pt x="10704" y="16069"/>
                  <a:pt x="9744" y="16593"/>
                </a:cubicBezTo>
                <a:cubicBezTo>
                  <a:pt x="9744" y="20727"/>
                  <a:pt x="9744" y="20727"/>
                  <a:pt x="9744" y="20727"/>
                </a:cubicBezTo>
                <a:cubicBezTo>
                  <a:pt x="8832" y="21134"/>
                  <a:pt x="7920" y="21425"/>
                  <a:pt x="6960" y="21600"/>
                </a:cubicBezTo>
                <a:cubicBezTo>
                  <a:pt x="5184" y="17990"/>
                  <a:pt x="5184" y="17990"/>
                  <a:pt x="5184" y="17990"/>
                </a:cubicBezTo>
                <a:cubicBezTo>
                  <a:pt x="4704" y="18049"/>
                  <a:pt x="4176" y="18107"/>
                  <a:pt x="3648" y="18107"/>
                </a:cubicBezTo>
                <a:cubicBezTo>
                  <a:pt x="3648" y="18107"/>
                  <a:pt x="3600" y="18107"/>
                  <a:pt x="3600" y="18107"/>
                </a:cubicBezTo>
                <a:close/>
              </a:path>
            </a:pathLst>
          </a:custGeom>
          <a:solidFill>
            <a:schemeClr val="accent4"/>
          </a:solidFill>
          <a:ln w="19050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3" name="Shape"/>
          <p:cNvSpPr/>
          <p:nvPr/>
        </p:nvSpPr>
        <p:spPr>
          <a:xfrm>
            <a:off x="8532179" y="3317942"/>
            <a:ext cx="4267323" cy="36062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057" y="21600"/>
                </a:moveTo>
                <a:cubicBezTo>
                  <a:pt x="11601" y="21600"/>
                  <a:pt x="11601" y="21600"/>
                  <a:pt x="11601" y="21600"/>
                </a:cubicBezTo>
                <a:cubicBezTo>
                  <a:pt x="11795" y="21485"/>
                  <a:pt x="11941" y="21370"/>
                  <a:pt x="12038" y="21197"/>
                </a:cubicBezTo>
                <a:cubicBezTo>
                  <a:pt x="12426" y="20736"/>
                  <a:pt x="12620" y="20218"/>
                  <a:pt x="12620" y="19584"/>
                </a:cubicBezTo>
                <a:cubicBezTo>
                  <a:pt x="12620" y="18893"/>
                  <a:pt x="12426" y="18374"/>
                  <a:pt x="12038" y="17914"/>
                </a:cubicBezTo>
                <a:cubicBezTo>
                  <a:pt x="11698" y="17453"/>
                  <a:pt x="11213" y="17222"/>
                  <a:pt x="10679" y="17222"/>
                </a:cubicBezTo>
                <a:cubicBezTo>
                  <a:pt x="10145" y="17222"/>
                  <a:pt x="9659" y="17453"/>
                  <a:pt x="9271" y="17914"/>
                </a:cubicBezTo>
                <a:cubicBezTo>
                  <a:pt x="8883" y="18374"/>
                  <a:pt x="8689" y="18893"/>
                  <a:pt x="8689" y="19584"/>
                </a:cubicBezTo>
                <a:cubicBezTo>
                  <a:pt x="8689" y="20218"/>
                  <a:pt x="8883" y="20736"/>
                  <a:pt x="9271" y="21197"/>
                </a:cubicBezTo>
                <a:cubicBezTo>
                  <a:pt x="9417" y="21370"/>
                  <a:pt x="9562" y="21485"/>
                  <a:pt x="9708" y="21600"/>
                </a:cubicBezTo>
                <a:cubicBezTo>
                  <a:pt x="2961" y="21600"/>
                  <a:pt x="2961" y="21600"/>
                  <a:pt x="2961" y="21600"/>
                </a:cubicBezTo>
                <a:cubicBezTo>
                  <a:pt x="2961" y="21600"/>
                  <a:pt x="2961" y="21600"/>
                  <a:pt x="2961" y="21600"/>
                </a:cubicBezTo>
                <a:cubicBezTo>
                  <a:pt x="2961" y="21542"/>
                  <a:pt x="2961" y="21542"/>
                  <a:pt x="2961" y="21485"/>
                </a:cubicBezTo>
                <a:cubicBezTo>
                  <a:pt x="2961" y="21370"/>
                  <a:pt x="2961" y="21254"/>
                  <a:pt x="2961" y="21139"/>
                </a:cubicBezTo>
                <a:cubicBezTo>
                  <a:pt x="2961" y="20678"/>
                  <a:pt x="2961" y="20160"/>
                  <a:pt x="3009" y="19699"/>
                </a:cubicBezTo>
                <a:cubicBezTo>
                  <a:pt x="0" y="17683"/>
                  <a:pt x="0" y="17683"/>
                  <a:pt x="0" y="17683"/>
                </a:cubicBezTo>
                <a:cubicBezTo>
                  <a:pt x="194" y="16416"/>
                  <a:pt x="437" y="15149"/>
                  <a:pt x="777" y="13997"/>
                </a:cubicBezTo>
                <a:cubicBezTo>
                  <a:pt x="4174" y="14227"/>
                  <a:pt x="4174" y="14227"/>
                  <a:pt x="4174" y="14227"/>
                </a:cubicBezTo>
                <a:cubicBezTo>
                  <a:pt x="4611" y="13075"/>
                  <a:pt x="5145" y="12038"/>
                  <a:pt x="5776" y="11002"/>
                </a:cubicBezTo>
                <a:cubicBezTo>
                  <a:pt x="4126" y="7315"/>
                  <a:pt x="4126" y="7315"/>
                  <a:pt x="4126" y="7315"/>
                </a:cubicBezTo>
                <a:cubicBezTo>
                  <a:pt x="4223" y="7142"/>
                  <a:pt x="4369" y="7027"/>
                  <a:pt x="4466" y="6854"/>
                </a:cubicBezTo>
                <a:cubicBezTo>
                  <a:pt x="4708" y="6566"/>
                  <a:pt x="4902" y="6336"/>
                  <a:pt x="5145" y="6048"/>
                </a:cubicBezTo>
                <a:cubicBezTo>
                  <a:pt x="5485" y="5645"/>
                  <a:pt x="5825" y="5242"/>
                  <a:pt x="6213" y="4838"/>
                </a:cubicBezTo>
                <a:cubicBezTo>
                  <a:pt x="9125" y="6912"/>
                  <a:pt x="9125" y="6912"/>
                  <a:pt x="9125" y="6912"/>
                </a:cubicBezTo>
                <a:cubicBezTo>
                  <a:pt x="9174" y="6912"/>
                  <a:pt x="9222" y="6854"/>
                  <a:pt x="9222" y="6854"/>
                </a:cubicBezTo>
                <a:cubicBezTo>
                  <a:pt x="10048" y="6106"/>
                  <a:pt x="10921" y="5530"/>
                  <a:pt x="11795" y="5069"/>
                </a:cubicBezTo>
                <a:cubicBezTo>
                  <a:pt x="11795" y="922"/>
                  <a:pt x="11795" y="922"/>
                  <a:pt x="11795" y="922"/>
                </a:cubicBezTo>
                <a:cubicBezTo>
                  <a:pt x="12717" y="518"/>
                  <a:pt x="13688" y="230"/>
                  <a:pt x="14707" y="0"/>
                </a:cubicBezTo>
                <a:cubicBezTo>
                  <a:pt x="16455" y="3571"/>
                  <a:pt x="16455" y="3571"/>
                  <a:pt x="16455" y="3571"/>
                </a:cubicBezTo>
                <a:cubicBezTo>
                  <a:pt x="16989" y="3514"/>
                  <a:pt x="17523" y="3456"/>
                  <a:pt x="18057" y="3456"/>
                </a:cubicBezTo>
                <a:cubicBezTo>
                  <a:pt x="18057" y="11232"/>
                  <a:pt x="18057" y="11232"/>
                  <a:pt x="18057" y="11232"/>
                </a:cubicBezTo>
                <a:cubicBezTo>
                  <a:pt x="18057" y="11462"/>
                  <a:pt x="18057" y="11462"/>
                  <a:pt x="18057" y="11462"/>
                </a:cubicBezTo>
                <a:cubicBezTo>
                  <a:pt x="18105" y="11347"/>
                  <a:pt x="18154" y="11290"/>
                  <a:pt x="18202" y="11232"/>
                </a:cubicBezTo>
                <a:cubicBezTo>
                  <a:pt x="18591" y="10771"/>
                  <a:pt x="19076" y="10541"/>
                  <a:pt x="19610" y="10541"/>
                </a:cubicBezTo>
                <a:cubicBezTo>
                  <a:pt x="20144" y="10541"/>
                  <a:pt x="20629" y="10771"/>
                  <a:pt x="21018" y="11232"/>
                </a:cubicBezTo>
                <a:cubicBezTo>
                  <a:pt x="21406" y="11693"/>
                  <a:pt x="21600" y="12211"/>
                  <a:pt x="21600" y="12845"/>
                </a:cubicBezTo>
                <a:cubicBezTo>
                  <a:pt x="21600" y="13536"/>
                  <a:pt x="21406" y="14054"/>
                  <a:pt x="21018" y="14515"/>
                </a:cubicBezTo>
                <a:cubicBezTo>
                  <a:pt x="20629" y="14976"/>
                  <a:pt x="20144" y="15206"/>
                  <a:pt x="19610" y="15206"/>
                </a:cubicBezTo>
                <a:cubicBezTo>
                  <a:pt x="19076" y="15206"/>
                  <a:pt x="18591" y="14976"/>
                  <a:pt x="18202" y="14515"/>
                </a:cubicBezTo>
                <a:cubicBezTo>
                  <a:pt x="18154" y="14458"/>
                  <a:pt x="18105" y="14400"/>
                  <a:pt x="18057" y="14285"/>
                </a:cubicBezTo>
                <a:cubicBezTo>
                  <a:pt x="18057" y="14515"/>
                  <a:pt x="18057" y="14515"/>
                  <a:pt x="18057" y="14515"/>
                </a:cubicBezTo>
                <a:lnTo>
                  <a:pt x="18057" y="21600"/>
                </a:lnTo>
                <a:close/>
              </a:path>
            </a:pathLst>
          </a:custGeom>
          <a:solidFill>
            <a:schemeClr val="accent1"/>
          </a:solidFill>
          <a:ln w="19050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4" name="Shape"/>
          <p:cNvSpPr/>
          <p:nvPr/>
        </p:nvSpPr>
        <p:spPr>
          <a:xfrm>
            <a:off x="8532179" y="6193837"/>
            <a:ext cx="3567453" cy="42873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542" y="3681"/>
                </a:moveTo>
                <a:cubicBezTo>
                  <a:pt x="11613" y="3681"/>
                  <a:pt x="11613" y="3681"/>
                  <a:pt x="11613" y="3681"/>
                </a:cubicBezTo>
                <a:cubicBezTo>
                  <a:pt x="11439" y="3584"/>
                  <a:pt x="11265" y="3487"/>
                  <a:pt x="11090" y="3342"/>
                </a:cubicBezTo>
                <a:cubicBezTo>
                  <a:pt x="10626" y="2954"/>
                  <a:pt x="10394" y="2518"/>
                  <a:pt x="10394" y="1986"/>
                </a:cubicBezTo>
                <a:cubicBezTo>
                  <a:pt x="10394" y="1404"/>
                  <a:pt x="10626" y="969"/>
                  <a:pt x="11090" y="581"/>
                </a:cubicBezTo>
                <a:cubicBezTo>
                  <a:pt x="11555" y="194"/>
                  <a:pt x="12135" y="0"/>
                  <a:pt x="12774" y="0"/>
                </a:cubicBezTo>
                <a:cubicBezTo>
                  <a:pt x="13413" y="0"/>
                  <a:pt x="13994" y="194"/>
                  <a:pt x="14400" y="581"/>
                </a:cubicBezTo>
                <a:cubicBezTo>
                  <a:pt x="14865" y="969"/>
                  <a:pt x="15097" y="1404"/>
                  <a:pt x="15097" y="1986"/>
                </a:cubicBezTo>
                <a:cubicBezTo>
                  <a:pt x="15097" y="2518"/>
                  <a:pt x="14865" y="2954"/>
                  <a:pt x="14400" y="3342"/>
                </a:cubicBezTo>
                <a:cubicBezTo>
                  <a:pt x="14284" y="3487"/>
                  <a:pt x="14110" y="3584"/>
                  <a:pt x="13877" y="3681"/>
                </a:cubicBezTo>
                <a:cubicBezTo>
                  <a:pt x="21600" y="3681"/>
                  <a:pt x="21600" y="3681"/>
                  <a:pt x="21600" y="3681"/>
                </a:cubicBezTo>
                <a:cubicBezTo>
                  <a:pt x="21600" y="9541"/>
                  <a:pt x="21600" y="9541"/>
                  <a:pt x="21600" y="9541"/>
                </a:cubicBezTo>
                <a:cubicBezTo>
                  <a:pt x="21484" y="9444"/>
                  <a:pt x="21426" y="9347"/>
                  <a:pt x="21310" y="9250"/>
                </a:cubicBezTo>
                <a:cubicBezTo>
                  <a:pt x="20845" y="8863"/>
                  <a:pt x="20265" y="8669"/>
                  <a:pt x="19626" y="8669"/>
                </a:cubicBezTo>
                <a:cubicBezTo>
                  <a:pt x="18987" y="8669"/>
                  <a:pt x="18406" y="8863"/>
                  <a:pt x="17942" y="9250"/>
                </a:cubicBezTo>
                <a:cubicBezTo>
                  <a:pt x="17477" y="9638"/>
                  <a:pt x="17245" y="10122"/>
                  <a:pt x="17245" y="10655"/>
                </a:cubicBezTo>
                <a:cubicBezTo>
                  <a:pt x="17245" y="11187"/>
                  <a:pt x="17477" y="11672"/>
                  <a:pt x="17942" y="12011"/>
                </a:cubicBezTo>
                <a:cubicBezTo>
                  <a:pt x="18406" y="12398"/>
                  <a:pt x="18987" y="12592"/>
                  <a:pt x="19626" y="12592"/>
                </a:cubicBezTo>
                <a:cubicBezTo>
                  <a:pt x="20265" y="12592"/>
                  <a:pt x="20845" y="12398"/>
                  <a:pt x="21310" y="12011"/>
                </a:cubicBezTo>
                <a:cubicBezTo>
                  <a:pt x="21426" y="11914"/>
                  <a:pt x="21484" y="11817"/>
                  <a:pt x="21600" y="11720"/>
                </a:cubicBezTo>
                <a:cubicBezTo>
                  <a:pt x="21600" y="18743"/>
                  <a:pt x="21600" y="18743"/>
                  <a:pt x="21600" y="18743"/>
                </a:cubicBezTo>
                <a:cubicBezTo>
                  <a:pt x="20961" y="18743"/>
                  <a:pt x="20381" y="18694"/>
                  <a:pt x="19742" y="18646"/>
                </a:cubicBezTo>
                <a:cubicBezTo>
                  <a:pt x="17535" y="21600"/>
                  <a:pt x="17535" y="21600"/>
                  <a:pt x="17535" y="21600"/>
                </a:cubicBezTo>
                <a:cubicBezTo>
                  <a:pt x="16316" y="21455"/>
                  <a:pt x="15155" y="21164"/>
                  <a:pt x="14052" y="20825"/>
                </a:cubicBezTo>
                <a:cubicBezTo>
                  <a:pt x="14342" y="17483"/>
                  <a:pt x="14342" y="17483"/>
                  <a:pt x="14342" y="17483"/>
                </a:cubicBezTo>
                <a:cubicBezTo>
                  <a:pt x="13065" y="16999"/>
                  <a:pt x="11845" y="16370"/>
                  <a:pt x="10684" y="15643"/>
                </a:cubicBezTo>
                <a:cubicBezTo>
                  <a:pt x="7490" y="17580"/>
                  <a:pt x="7490" y="17580"/>
                  <a:pt x="7490" y="17580"/>
                </a:cubicBezTo>
                <a:cubicBezTo>
                  <a:pt x="7026" y="17241"/>
                  <a:pt x="6561" y="16902"/>
                  <a:pt x="6155" y="16563"/>
                </a:cubicBezTo>
                <a:cubicBezTo>
                  <a:pt x="5632" y="16127"/>
                  <a:pt x="5168" y="15740"/>
                  <a:pt x="4761" y="15304"/>
                </a:cubicBezTo>
                <a:cubicBezTo>
                  <a:pt x="6852" y="12301"/>
                  <a:pt x="6852" y="12301"/>
                  <a:pt x="6852" y="12301"/>
                </a:cubicBezTo>
                <a:cubicBezTo>
                  <a:pt x="6097" y="11478"/>
                  <a:pt x="5458" y="10606"/>
                  <a:pt x="4994" y="9638"/>
                </a:cubicBezTo>
                <a:cubicBezTo>
                  <a:pt x="871" y="9638"/>
                  <a:pt x="871" y="9638"/>
                  <a:pt x="871" y="9638"/>
                </a:cubicBezTo>
                <a:cubicBezTo>
                  <a:pt x="465" y="8717"/>
                  <a:pt x="174" y="7797"/>
                  <a:pt x="0" y="6829"/>
                </a:cubicBezTo>
                <a:cubicBezTo>
                  <a:pt x="3600" y="5037"/>
                  <a:pt x="3600" y="5037"/>
                  <a:pt x="3600" y="5037"/>
                </a:cubicBezTo>
                <a:cubicBezTo>
                  <a:pt x="3600" y="4746"/>
                  <a:pt x="3542" y="4407"/>
                  <a:pt x="3542" y="4068"/>
                </a:cubicBezTo>
                <a:lnTo>
                  <a:pt x="3542" y="3681"/>
                </a:lnTo>
                <a:close/>
              </a:path>
            </a:pathLst>
          </a:custGeom>
          <a:solidFill>
            <a:schemeClr val="accent5"/>
          </a:solidFill>
          <a:ln w="19050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5" name="Patient Matching"/>
          <p:cNvSpPr txBox="1"/>
          <p:nvPr/>
        </p:nvSpPr>
        <p:spPr>
          <a:xfrm>
            <a:off x="2029654" y="4638397"/>
            <a:ext cx="5207671" cy="739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21899" tIns="121899" rIns="121899" bIns="121899">
            <a:spAutoFit/>
          </a:bodyPr>
          <a:lstStyle>
            <a:lvl1pPr algn="r">
              <a:defRPr sz="3200"/>
            </a:lvl1pPr>
          </a:lstStyle>
          <a:p>
            <a:pPr>
              <a:defRPr sz="3600"/>
            </a:pPr>
            <a:r>
              <a:rPr sz="3200"/>
              <a:t>Patient Matching </a:t>
            </a:r>
          </a:p>
        </p:txBody>
      </p:sp>
      <p:sp>
        <p:nvSpPr>
          <p:cNvPr id="276" name="Granular Consent"/>
          <p:cNvSpPr txBox="1"/>
          <p:nvPr/>
        </p:nvSpPr>
        <p:spPr>
          <a:xfrm>
            <a:off x="17060730" y="4648684"/>
            <a:ext cx="3332134" cy="739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121899" tIns="121899" rIns="121899" bIns="121899">
            <a:spAutoFit/>
          </a:bodyPr>
          <a:lstStyle>
            <a:lvl1pPr>
              <a:defRPr sz="3200"/>
            </a:lvl1pPr>
          </a:lstStyle>
          <a:p>
            <a:pPr>
              <a:defRPr sz="3600"/>
            </a:pPr>
            <a:r>
              <a:rPr sz="3200"/>
              <a:t>Granular Consent</a:t>
            </a:r>
          </a:p>
        </p:txBody>
      </p:sp>
      <p:sp>
        <p:nvSpPr>
          <p:cNvPr id="277" name="Circle"/>
          <p:cNvSpPr/>
          <p:nvPr/>
        </p:nvSpPr>
        <p:spPr>
          <a:xfrm>
            <a:off x="7239799" y="4726425"/>
            <a:ext cx="795631" cy="795527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278" name="Circle"/>
          <p:cNvSpPr/>
          <p:nvPr/>
        </p:nvSpPr>
        <p:spPr>
          <a:xfrm>
            <a:off x="16335018" y="4766202"/>
            <a:ext cx="795631" cy="795527"/>
          </a:xfrm>
          <a:prstGeom prst="ellipse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45719" rIns="45719" anchor="ctr"/>
          <a:lstStyle/>
          <a:p>
            <a:pPr algn="ctr"/>
            <a:endParaRPr/>
          </a:p>
        </p:txBody>
      </p:sp>
      <p:grpSp>
        <p:nvGrpSpPr>
          <p:cNvPr id="284" name="Group"/>
          <p:cNvGrpSpPr/>
          <p:nvPr/>
        </p:nvGrpSpPr>
        <p:grpSpPr>
          <a:xfrm>
            <a:off x="16330057" y="8025123"/>
            <a:ext cx="1972302" cy="1270001"/>
            <a:chOff x="0" y="0"/>
            <a:chExt cx="1972301" cy="1270000"/>
          </a:xfrm>
        </p:grpSpPr>
        <p:sp>
          <p:nvSpPr>
            <p:cNvPr id="279" name="Tension…"/>
            <p:cNvSpPr/>
            <p:nvPr/>
          </p:nvSpPr>
          <p:spPr>
            <a:xfrm>
              <a:off x="702301" y="0"/>
              <a:ext cx="1270001" cy="1270000"/>
            </a:xfrm>
            <a:prstGeom prst="line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121899" tIns="121899" rIns="121899" bIns="121899" numCol="1" anchor="t">
              <a:spAutoFit/>
            </a:bodyPr>
            <a:lstStyle/>
            <a:p>
              <a:pPr>
                <a:defRPr sz="3200"/>
              </a:pPr>
              <a:r>
                <a:t>Tension</a:t>
              </a:r>
            </a:p>
            <a:p>
              <a:pPr>
                <a:defRPr sz="3200"/>
              </a:pPr>
              <a:r>
                <a:t>Centralization vs Federation</a:t>
              </a:r>
            </a:p>
          </p:txBody>
        </p:sp>
        <p:sp>
          <p:nvSpPr>
            <p:cNvPr id="280" name="Circle"/>
            <p:cNvSpPr/>
            <p:nvPr/>
          </p:nvSpPr>
          <p:spPr>
            <a:xfrm>
              <a:off x="0" y="53579"/>
              <a:ext cx="795631" cy="795527"/>
            </a:xfrm>
            <a:prstGeom prst="ellipse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grpSp>
          <p:nvGrpSpPr>
            <p:cNvPr id="283" name="Group"/>
            <p:cNvGrpSpPr/>
            <p:nvPr/>
          </p:nvGrpSpPr>
          <p:grpSpPr>
            <a:xfrm>
              <a:off x="247487" y="153543"/>
              <a:ext cx="341580" cy="498531"/>
              <a:chOff x="0" y="0"/>
              <a:chExt cx="341579" cy="498529"/>
            </a:xfrm>
          </p:grpSpPr>
          <p:sp>
            <p:nvSpPr>
              <p:cNvPr id="281" name="Shape"/>
              <p:cNvSpPr/>
              <p:nvPr/>
            </p:nvSpPr>
            <p:spPr>
              <a:xfrm>
                <a:off x="0" y="0"/>
                <a:ext cx="341580" cy="4985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738" h="21600" extrusionOk="0">
                    <a:moveTo>
                      <a:pt x="15955" y="6146"/>
                    </a:moveTo>
                    <a:cubicBezTo>
                      <a:pt x="15955" y="7902"/>
                      <a:pt x="13991" y="9483"/>
                      <a:pt x="13991" y="9483"/>
                    </a:cubicBezTo>
                    <a:cubicBezTo>
                      <a:pt x="13991" y="6146"/>
                      <a:pt x="10309" y="3337"/>
                      <a:pt x="10309" y="3337"/>
                    </a:cubicBezTo>
                    <a:cubicBezTo>
                      <a:pt x="10309" y="3337"/>
                      <a:pt x="10309" y="5444"/>
                      <a:pt x="8345" y="7376"/>
                    </a:cubicBezTo>
                    <a:cubicBezTo>
                      <a:pt x="6627" y="2634"/>
                      <a:pt x="982" y="0"/>
                      <a:pt x="982" y="0"/>
                    </a:cubicBezTo>
                    <a:cubicBezTo>
                      <a:pt x="3682" y="7376"/>
                      <a:pt x="0" y="10010"/>
                      <a:pt x="0" y="15454"/>
                    </a:cubicBezTo>
                    <a:cubicBezTo>
                      <a:pt x="0" y="18615"/>
                      <a:pt x="3682" y="21600"/>
                      <a:pt x="9327" y="21600"/>
                    </a:cubicBezTo>
                    <a:cubicBezTo>
                      <a:pt x="17918" y="21600"/>
                      <a:pt x="19391" y="19317"/>
                      <a:pt x="20373" y="16859"/>
                    </a:cubicBezTo>
                    <a:cubicBezTo>
                      <a:pt x="21600" y="13522"/>
                      <a:pt x="19636" y="9483"/>
                      <a:pt x="15955" y="6146"/>
                    </a:cubicBezTo>
                    <a:close/>
                    <a:moveTo>
                      <a:pt x="18409" y="16507"/>
                    </a:moveTo>
                    <a:cubicBezTo>
                      <a:pt x="17918" y="18263"/>
                      <a:pt x="17182" y="20195"/>
                      <a:pt x="9327" y="20195"/>
                    </a:cubicBezTo>
                    <a:cubicBezTo>
                      <a:pt x="4664" y="20195"/>
                      <a:pt x="1718" y="17737"/>
                      <a:pt x="1718" y="15454"/>
                    </a:cubicBezTo>
                    <a:cubicBezTo>
                      <a:pt x="1718" y="13698"/>
                      <a:pt x="2209" y="12117"/>
                      <a:pt x="2700" y="10537"/>
                    </a:cubicBezTo>
                    <a:cubicBezTo>
                      <a:pt x="3436" y="8605"/>
                      <a:pt x="3927" y="6498"/>
                      <a:pt x="3682" y="3863"/>
                    </a:cubicBezTo>
                    <a:cubicBezTo>
                      <a:pt x="6627" y="6849"/>
                      <a:pt x="7609" y="10537"/>
                      <a:pt x="7609" y="10537"/>
                    </a:cubicBezTo>
                    <a:cubicBezTo>
                      <a:pt x="7609" y="10537"/>
                      <a:pt x="10309" y="7902"/>
                      <a:pt x="11045" y="6673"/>
                    </a:cubicBezTo>
                    <a:cubicBezTo>
                      <a:pt x="11782" y="7376"/>
                      <a:pt x="12273" y="10185"/>
                      <a:pt x="12273" y="12820"/>
                    </a:cubicBezTo>
                    <a:cubicBezTo>
                      <a:pt x="12273" y="12820"/>
                      <a:pt x="14727" y="11415"/>
                      <a:pt x="16445" y="9132"/>
                    </a:cubicBezTo>
                    <a:cubicBezTo>
                      <a:pt x="18655" y="11590"/>
                      <a:pt x="19145" y="14400"/>
                      <a:pt x="18409" y="16507"/>
                    </a:cubicBezTo>
                    <a:close/>
                    <a:moveTo>
                      <a:pt x="18409" y="16507"/>
                    </a:moveTo>
                    <a:cubicBezTo>
                      <a:pt x="18409" y="16507"/>
                      <a:pt x="18409" y="16507"/>
                      <a:pt x="18409" y="16507"/>
                    </a:cubicBezTo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/>
              <p:cNvSpPr/>
              <p:nvPr/>
            </p:nvSpPr>
            <p:spPr>
              <a:xfrm>
                <a:off x="57101" y="215224"/>
                <a:ext cx="217944" cy="1778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23" h="21600" extrusionOk="0">
                    <a:moveTo>
                      <a:pt x="20815" y="5891"/>
                    </a:moveTo>
                    <a:cubicBezTo>
                      <a:pt x="19244" y="7364"/>
                      <a:pt x="19244" y="7364"/>
                      <a:pt x="19244" y="7364"/>
                    </a:cubicBezTo>
                    <a:cubicBezTo>
                      <a:pt x="17673" y="9818"/>
                      <a:pt x="16495" y="12273"/>
                      <a:pt x="12175" y="14727"/>
                    </a:cubicBezTo>
                    <a:cubicBezTo>
                      <a:pt x="11782" y="12273"/>
                      <a:pt x="11389" y="9818"/>
                      <a:pt x="11389" y="6382"/>
                    </a:cubicBezTo>
                    <a:cubicBezTo>
                      <a:pt x="11389" y="3436"/>
                      <a:pt x="11389" y="3436"/>
                      <a:pt x="11389" y="3436"/>
                    </a:cubicBezTo>
                    <a:cubicBezTo>
                      <a:pt x="9033" y="7855"/>
                      <a:pt x="9033" y="7855"/>
                      <a:pt x="9033" y="7855"/>
                    </a:cubicBezTo>
                    <a:cubicBezTo>
                      <a:pt x="8247" y="9327"/>
                      <a:pt x="7462" y="10309"/>
                      <a:pt x="6676" y="12273"/>
                    </a:cubicBezTo>
                    <a:cubicBezTo>
                      <a:pt x="5105" y="7855"/>
                      <a:pt x="3927" y="4909"/>
                      <a:pt x="3142" y="2455"/>
                    </a:cubicBezTo>
                    <a:cubicBezTo>
                      <a:pt x="2749" y="0"/>
                      <a:pt x="2749" y="0"/>
                      <a:pt x="2749" y="0"/>
                    </a:cubicBezTo>
                    <a:cubicBezTo>
                      <a:pt x="1964" y="2455"/>
                      <a:pt x="1964" y="2455"/>
                      <a:pt x="1964" y="2455"/>
                    </a:cubicBezTo>
                    <a:cubicBezTo>
                      <a:pt x="785" y="6382"/>
                      <a:pt x="0" y="9818"/>
                      <a:pt x="0" y="18655"/>
                    </a:cubicBezTo>
                    <a:cubicBezTo>
                      <a:pt x="0" y="19145"/>
                      <a:pt x="393" y="19636"/>
                      <a:pt x="785" y="19636"/>
                    </a:cubicBezTo>
                    <a:cubicBezTo>
                      <a:pt x="1178" y="19636"/>
                      <a:pt x="1571" y="19145"/>
                      <a:pt x="1571" y="18655"/>
                    </a:cubicBezTo>
                    <a:cubicBezTo>
                      <a:pt x="1571" y="11782"/>
                      <a:pt x="1964" y="8345"/>
                      <a:pt x="2749" y="5400"/>
                    </a:cubicBezTo>
                    <a:cubicBezTo>
                      <a:pt x="3535" y="7855"/>
                      <a:pt x="4320" y="10800"/>
                      <a:pt x="5891" y="14236"/>
                    </a:cubicBezTo>
                    <a:cubicBezTo>
                      <a:pt x="6284" y="15709"/>
                      <a:pt x="6284" y="15709"/>
                      <a:pt x="6284" y="15709"/>
                    </a:cubicBezTo>
                    <a:cubicBezTo>
                      <a:pt x="7069" y="14727"/>
                      <a:pt x="7069" y="14727"/>
                      <a:pt x="7069" y="14727"/>
                    </a:cubicBezTo>
                    <a:cubicBezTo>
                      <a:pt x="8247" y="12273"/>
                      <a:pt x="9033" y="10800"/>
                      <a:pt x="9818" y="9327"/>
                    </a:cubicBezTo>
                    <a:cubicBezTo>
                      <a:pt x="10211" y="12273"/>
                      <a:pt x="10604" y="14236"/>
                      <a:pt x="10996" y="16200"/>
                    </a:cubicBezTo>
                    <a:cubicBezTo>
                      <a:pt x="11389" y="17182"/>
                      <a:pt x="11389" y="17182"/>
                      <a:pt x="11389" y="17182"/>
                    </a:cubicBezTo>
                    <a:cubicBezTo>
                      <a:pt x="12175" y="16691"/>
                      <a:pt x="12175" y="16691"/>
                      <a:pt x="12175" y="16691"/>
                    </a:cubicBezTo>
                    <a:cubicBezTo>
                      <a:pt x="16102" y="14236"/>
                      <a:pt x="18065" y="12273"/>
                      <a:pt x="19636" y="9818"/>
                    </a:cubicBezTo>
                    <a:cubicBezTo>
                      <a:pt x="20029" y="13745"/>
                      <a:pt x="19636" y="17182"/>
                      <a:pt x="18851" y="20127"/>
                    </a:cubicBezTo>
                    <a:cubicBezTo>
                      <a:pt x="18458" y="20618"/>
                      <a:pt x="18851" y="21109"/>
                      <a:pt x="19244" y="21109"/>
                    </a:cubicBezTo>
                    <a:cubicBezTo>
                      <a:pt x="19244" y="21109"/>
                      <a:pt x="19244" y="21600"/>
                      <a:pt x="19244" y="21600"/>
                    </a:cubicBezTo>
                    <a:cubicBezTo>
                      <a:pt x="19636" y="21600"/>
                      <a:pt x="20029" y="21109"/>
                      <a:pt x="20029" y="20618"/>
                    </a:cubicBezTo>
                    <a:cubicBezTo>
                      <a:pt x="21207" y="17182"/>
                      <a:pt x="21600" y="11782"/>
                      <a:pt x="20815" y="7855"/>
                    </a:cubicBezTo>
                    <a:lnTo>
                      <a:pt x="20815" y="5891"/>
                    </a:lnTo>
                    <a:close/>
                    <a:moveTo>
                      <a:pt x="20815" y="5891"/>
                    </a:moveTo>
                    <a:cubicBezTo>
                      <a:pt x="20815" y="5891"/>
                      <a:pt x="20815" y="5891"/>
                      <a:pt x="20815" y="5891"/>
                    </a:cubicBezTo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288" name="Group"/>
          <p:cNvGrpSpPr/>
          <p:nvPr/>
        </p:nvGrpSpPr>
        <p:grpSpPr>
          <a:xfrm>
            <a:off x="1956201" y="8025123"/>
            <a:ext cx="6033272" cy="876482"/>
            <a:chOff x="0" y="0"/>
            <a:chExt cx="6033271" cy="876480"/>
          </a:xfrm>
        </p:grpSpPr>
        <p:sp>
          <p:nvSpPr>
            <p:cNvPr id="285" name="Identity"/>
            <p:cNvSpPr txBox="1"/>
            <p:nvPr/>
          </p:nvSpPr>
          <p:spPr>
            <a:xfrm>
              <a:off x="0" y="0"/>
              <a:ext cx="5219109" cy="7390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21899" tIns="121899" rIns="121899" bIns="121899" numCol="1" anchor="t">
              <a:spAutoFit/>
            </a:bodyPr>
            <a:lstStyle>
              <a:lvl1pPr algn="r">
                <a:defRPr sz="3200"/>
              </a:lvl1pPr>
            </a:lstStyle>
            <a:p>
              <a:pPr>
                <a:defRPr sz="3600"/>
              </a:pPr>
              <a:r>
                <a:rPr sz="3200"/>
                <a:t>Identity</a:t>
              </a:r>
            </a:p>
          </p:txBody>
        </p:sp>
        <p:sp>
          <p:nvSpPr>
            <p:cNvPr id="286" name="Circle"/>
            <p:cNvSpPr/>
            <p:nvPr/>
          </p:nvSpPr>
          <p:spPr>
            <a:xfrm>
              <a:off x="5237641" y="80954"/>
              <a:ext cx="795631" cy="795527"/>
            </a:xfrm>
            <a:prstGeom prst="ellipse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sp>
          <p:nvSpPr>
            <p:cNvPr id="287" name="Shape"/>
            <p:cNvSpPr/>
            <p:nvPr/>
          </p:nvSpPr>
          <p:spPr>
            <a:xfrm>
              <a:off x="5337262" y="187620"/>
              <a:ext cx="552836" cy="5274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045" y="16420"/>
                  </a:moveTo>
                  <a:cubicBezTo>
                    <a:pt x="14134" y="15149"/>
                    <a:pt x="13336" y="14270"/>
                    <a:pt x="13336" y="12119"/>
                  </a:cubicBezTo>
                  <a:cubicBezTo>
                    <a:pt x="13336" y="11240"/>
                    <a:pt x="14134" y="11680"/>
                    <a:pt x="14557" y="9529"/>
                  </a:cubicBezTo>
                  <a:cubicBezTo>
                    <a:pt x="14557" y="8601"/>
                    <a:pt x="15402" y="9529"/>
                    <a:pt x="15402" y="7379"/>
                  </a:cubicBezTo>
                  <a:cubicBezTo>
                    <a:pt x="15402" y="6451"/>
                    <a:pt x="14979" y="6451"/>
                    <a:pt x="14979" y="6451"/>
                  </a:cubicBezTo>
                  <a:cubicBezTo>
                    <a:pt x="14979" y="6451"/>
                    <a:pt x="15402" y="5180"/>
                    <a:pt x="15402" y="4300"/>
                  </a:cubicBezTo>
                  <a:cubicBezTo>
                    <a:pt x="15402" y="2981"/>
                    <a:pt x="14979" y="0"/>
                    <a:pt x="10800" y="0"/>
                  </a:cubicBezTo>
                  <a:cubicBezTo>
                    <a:pt x="6621" y="0"/>
                    <a:pt x="6198" y="2981"/>
                    <a:pt x="6198" y="4300"/>
                  </a:cubicBezTo>
                  <a:cubicBezTo>
                    <a:pt x="6198" y="5180"/>
                    <a:pt x="6621" y="6451"/>
                    <a:pt x="6621" y="6451"/>
                  </a:cubicBezTo>
                  <a:cubicBezTo>
                    <a:pt x="6621" y="6451"/>
                    <a:pt x="6198" y="6451"/>
                    <a:pt x="6198" y="7379"/>
                  </a:cubicBezTo>
                  <a:cubicBezTo>
                    <a:pt x="6198" y="9529"/>
                    <a:pt x="7043" y="8601"/>
                    <a:pt x="7043" y="9529"/>
                  </a:cubicBezTo>
                  <a:cubicBezTo>
                    <a:pt x="7466" y="11680"/>
                    <a:pt x="8311" y="11240"/>
                    <a:pt x="8311" y="12119"/>
                  </a:cubicBezTo>
                  <a:cubicBezTo>
                    <a:pt x="8311" y="14270"/>
                    <a:pt x="7466" y="15149"/>
                    <a:pt x="4555" y="16420"/>
                  </a:cubicBezTo>
                  <a:cubicBezTo>
                    <a:pt x="1643" y="17300"/>
                    <a:pt x="0" y="18570"/>
                    <a:pt x="0" y="19450"/>
                  </a:cubicBezTo>
                  <a:cubicBezTo>
                    <a:pt x="0" y="19890"/>
                    <a:pt x="0" y="21600"/>
                    <a:pt x="0" y="21600"/>
                  </a:cubicBezTo>
                  <a:cubicBezTo>
                    <a:pt x="10800" y="21600"/>
                    <a:pt x="10800" y="21600"/>
                    <a:pt x="108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21600"/>
                    <a:pt x="21600" y="19890"/>
                    <a:pt x="21600" y="19450"/>
                  </a:cubicBezTo>
                  <a:cubicBezTo>
                    <a:pt x="21600" y="18570"/>
                    <a:pt x="19957" y="17300"/>
                    <a:pt x="17045" y="16420"/>
                  </a:cubicBezTo>
                </a:path>
              </a:pathLst>
            </a:custGeom>
            <a:solidFill>
              <a:srgbClr val="FFFFFF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</p:grpSp>
      <p:sp>
        <p:nvSpPr>
          <p:cNvPr id="289" name="Shape"/>
          <p:cNvSpPr/>
          <p:nvPr/>
        </p:nvSpPr>
        <p:spPr>
          <a:xfrm>
            <a:off x="7403265" y="4854095"/>
            <a:ext cx="468700" cy="5339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861" extrusionOk="0">
                <a:moveTo>
                  <a:pt x="15674" y="7583"/>
                </a:moveTo>
                <a:cubicBezTo>
                  <a:pt x="15674" y="7162"/>
                  <a:pt x="20658" y="3422"/>
                  <a:pt x="17668" y="103"/>
                </a:cubicBezTo>
                <a:cubicBezTo>
                  <a:pt x="17169" y="-739"/>
                  <a:pt x="14732" y="3843"/>
                  <a:pt x="11298" y="5526"/>
                </a:cubicBezTo>
                <a:cubicBezTo>
                  <a:pt x="9360" y="6742"/>
                  <a:pt x="5428" y="8799"/>
                  <a:pt x="5428" y="10061"/>
                </a:cubicBezTo>
                <a:cubicBezTo>
                  <a:pt x="5428" y="17962"/>
                  <a:pt x="5428" y="17962"/>
                  <a:pt x="5428" y="17962"/>
                </a:cubicBezTo>
                <a:cubicBezTo>
                  <a:pt x="5428" y="19599"/>
                  <a:pt x="11797" y="20861"/>
                  <a:pt x="17169" y="20861"/>
                </a:cubicBezTo>
                <a:cubicBezTo>
                  <a:pt x="19108" y="20861"/>
                  <a:pt x="21600" y="10903"/>
                  <a:pt x="21600" y="9640"/>
                </a:cubicBezTo>
                <a:cubicBezTo>
                  <a:pt x="21600" y="8004"/>
                  <a:pt x="16172" y="8004"/>
                  <a:pt x="15674" y="7583"/>
                </a:cubicBezTo>
                <a:close/>
                <a:moveTo>
                  <a:pt x="3932" y="7583"/>
                </a:moveTo>
                <a:cubicBezTo>
                  <a:pt x="2991" y="7583"/>
                  <a:pt x="0" y="8004"/>
                  <a:pt x="0" y="11277"/>
                </a:cubicBezTo>
                <a:cubicBezTo>
                  <a:pt x="0" y="16653"/>
                  <a:pt x="0" y="16653"/>
                  <a:pt x="0" y="16653"/>
                </a:cubicBezTo>
                <a:cubicBezTo>
                  <a:pt x="0" y="20019"/>
                  <a:pt x="2991" y="20440"/>
                  <a:pt x="3932" y="20440"/>
                </a:cubicBezTo>
                <a:cubicBezTo>
                  <a:pt x="4929" y="20440"/>
                  <a:pt x="2437" y="19599"/>
                  <a:pt x="2437" y="17962"/>
                </a:cubicBezTo>
                <a:cubicBezTo>
                  <a:pt x="2437" y="10482"/>
                  <a:pt x="2437" y="10482"/>
                  <a:pt x="2437" y="10482"/>
                </a:cubicBezTo>
                <a:cubicBezTo>
                  <a:pt x="2437" y="8425"/>
                  <a:pt x="4929" y="7583"/>
                  <a:pt x="3932" y="7583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290" name="Shape"/>
          <p:cNvSpPr/>
          <p:nvPr/>
        </p:nvSpPr>
        <p:spPr>
          <a:xfrm>
            <a:off x="16467419" y="4854954"/>
            <a:ext cx="595700" cy="532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0" y="16383"/>
                </a:moveTo>
                <a:cubicBezTo>
                  <a:pt x="10800" y="15115"/>
                  <a:pt x="9624" y="14237"/>
                  <a:pt x="9624" y="12531"/>
                </a:cubicBezTo>
                <a:cubicBezTo>
                  <a:pt x="9624" y="11214"/>
                  <a:pt x="10408" y="11653"/>
                  <a:pt x="10800" y="9508"/>
                </a:cubicBezTo>
                <a:cubicBezTo>
                  <a:pt x="11192" y="8630"/>
                  <a:pt x="11932" y="9508"/>
                  <a:pt x="11932" y="7363"/>
                </a:cubicBezTo>
                <a:cubicBezTo>
                  <a:pt x="11932" y="6485"/>
                  <a:pt x="11584" y="6485"/>
                  <a:pt x="11584" y="6485"/>
                </a:cubicBezTo>
                <a:cubicBezTo>
                  <a:pt x="11584" y="6485"/>
                  <a:pt x="11932" y="5168"/>
                  <a:pt x="11932" y="4340"/>
                </a:cubicBezTo>
                <a:cubicBezTo>
                  <a:pt x="11932" y="3023"/>
                  <a:pt x="11192" y="0"/>
                  <a:pt x="7708" y="0"/>
                </a:cubicBezTo>
                <a:cubicBezTo>
                  <a:pt x="3832" y="0"/>
                  <a:pt x="3048" y="3023"/>
                  <a:pt x="3048" y="4340"/>
                </a:cubicBezTo>
                <a:cubicBezTo>
                  <a:pt x="3048" y="5168"/>
                  <a:pt x="3440" y="6485"/>
                  <a:pt x="3440" y="6485"/>
                </a:cubicBezTo>
                <a:cubicBezTo>
                  <a:pt x="3440" y="6485"/>
                  <a:pt x="3048" y="6485"/>
                  <a:pt x="3048" y="7363"/>
                </a:cubicBezTo>
                <a:cubicBezTo>
                  <a:pt x="3048" y="9508"/>
                  <a:pt x="3832" y="8630"/>
                  <a:pt x="4224" y="9508"/>
                </a:cubicBezTo>
                <a:cubicBezTo>
                  <a:pt x="4616" y="11653"/>
                  <a:pt x="5356" y="11214"/>
                  <a:pt x="5356" y="12531"/>
                </a:cubicBezTo>
                <a:cubicBezTo>
                  <a:pt x="5356" y="14237"/>
                  <a:pt x="4224" y="15115"/>
                  <a:pt x="1524" y="16383"/>
                </a:cubicBezTo>
                <a:cubicBezTo>
                  <a:pt x="1524" y="16383"/>
                  <a:pt x="740" y="16383"/>
                  <a:pt x="0" y="16822"/>
                </a:cubicBezTo>
                <a:cubicBezTo>
                  <a:pt x="0" y="21600"/>
                  <a:pt x="0" y="21600"/>
                  <a:pt x="0" y="21600"/>
                </a:cubicBezTo>
                <a:cubicBezTo>
                  <a:pt x="17332" y="21600"/>
                  <a:pt x="17332" y="21600"/>
                  <a:pt x="17332" y="21600"/>
                </a:cubicBezTo>
                <a:cubicBezTo>
                  <a:pt x="17332" y="21600"/>
                  <a:pt x="17332" y="19893"/>
                  <a:pt x="17332" y="19455"/>
                </a:cubicBezTo>
                <a:cubicBezTo>
                  <a:pt x="17332" y="18577"/>
                  <a:pt x="16200" y="17260"/>
                  <a:pt x="13500" y="16383"/>
                </a:cubicBezTo>
                <a:close/>
                <a:moveTo>
                  <a:pt x="18508" y="9508"/>
                </a:moveTo>
                <a:cubicBezTo>
                  <a:pt x="18508" y="6046"/>
                  <a:pt x="18508" y="6046"/>
                  <a:pt x="18508" y="6046"/>
                </a:cubicBezTo>
                <a:cubicBezTo>
                  <a:pt x="16200" y="6046"/>
                  <a:pt x="16200" y="6046"/>
                  <a:pt x="16200" y="6046"/>
                </a:cubicBezTo>
                <a:cubicBezTo>
                  <a:pt x="16200" y="9508"/>
                  <a:pt x="16200" y="9508"/>
                  <a:pt x="16200" y="9508"/>
                </a:cubicBezTo>
                <a:cubicBezTo>
                  <a:pt x="13108" y="9508"/>
                  <a:pt x="13108" y="9508"/>
                  <a:pt x="13108" y="9508"/>
                </a:cubicBezTo>
                <a:cubicBezTo>
                  <a:pt x="13108" y="12092"/>
                  <a:pt x="13108" y="12092"/>
                  <a:pt x="13108" y="12092"/>
                </a:cubicBezTo>
                <a:cubicBezTo>
                  <a:pt x="16200" y="12092"/>
                  <a:pt x="16200" y="12092"/>
                  <a:pt x="16200" y="12092"/>
                </a:cubicBezTo>
                <a:cubicBezTo>
                  <a:pt x="16200" y="15554"/>
                  <a:pt x="16200" y="15554"/>
                  <a:pt x="16200" y="15554"/>
                </a:cubicBezTo>
                <a:cubicBezTo>
                  <a:pt x="18508" y="15554"/>
                  <a:pt x="18508" y="15554"/>
                  <a:pt x="18508" y="15554"/>
                </a:cubicBezTo>
                <a:cubicBezTo>
                  <a:pt x="18508" y="12092"/>
                  <a:pt x="18508" y="12092"/>
                  <a:pt x="18508" y="12092"/>
                </a:cubicBezTo>
                <a:cubicBezTo>
                  <a:pt x="21600" y="12092"/>
                  <a:pt x="21600" y="12092"/>
                  <a:pt x="21600" y="12092"/>
                </a:cubicBezTo>
                <a:cubicBezTo>
                  <a:pt x="21600" y="9508"/>
                  <a:pt x="21600" y="9508"/>
                  <a:pt x="21600" y="9508"/>
                </a:cubicBezTo>
                <a:lnTo>
                  <a:pt x="18508" y="9508"/>
                </a:lnTo>
                <a:close/>
              </a:path>
            </a:pathLst>
          </a:custGeom>
          <a:solidFill>
            <a:srgbClr val="FFFFFF"/>
          </a:solidFill>
          <a:ln w="12700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291" name="INTEROPERABILITY…"/>
          <p:cNvSpPr txBox="1"/>
          <p:nvPr/>
        </p:nvSpPr>
        <p:spPr>
          <a:xfrm>
            <a:off x="1565720" y="397514"/>
            <a:ext cx="9870518" cy="151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lnSpc>
                <a:spcPct val="120000"/>
              </a:lnSpc>
            </a:pPr>
            <a:r>
              <a:rPr sz="5400">
                <a:solidFill>
                  <a:srgbClr val="E6ECED"/>
                </a:solidFill>
                <a:latin typeface="Lato Black"/>
                <a:ea typeface="Lato Black"/>
                <a:cs typeface="Lato Black"/>
                <a:sym typeface="Lato Black"/>
              </a:rPr>
              <a:t>INTEROPERABILITY</a:t>
            </a:r>
          </a:p>
          <a:p>
            <a:pPr>
              <a:lnSpc>
                <a:spcPct val="120000"/>
              </a:lnSpc>
            </a:pPr>
            <a:r>
              <a:rPr sz="2800"/>
              <a:t>THE FOUR UNSOLVED PROBLEMS - STATE OF THE MARKET</a:t>
            </a:r>
          </a:p>
        </p:txBody>
      </p:sp>
      <p:grpSp>
        <p:nvGrpSpPr>
          <p:cNvPr id="298" name="Group"/>
          <p:cNvGrpSpPr/>
          <p:nvPr/>
        </p:nvGrpSpPr>
        <p:grpSpPr>
          <a:xfrm>
            <a:off x="374150" y="12498714"/>
            <a:ext cx="23623000" cy="1325474"/>
            <a:chOff x="0" y="0"/>
            <a:chExt cx="23623000" cy="1325472"/>
          </a:xfrm>
        </p:grpSpPr>
        <p:pic>
          <p:nvPicPr>
            <p:cNvPr id="292" name="haven-health-solutions-logo-editable_Full Color - Flat - Horizontal copy.png" descr="haven-health-solutions-logo-editable_Full Color - Flat - Horizontal copy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/>
            <a:stretch>
              <a:fillRect/>
            </a:stretch>
          </p:blipFill>
          <p:spPr>
            <a:xfrm>
              <a:off x="10214878" y="0"/>
              <a:ext cx="3313682" cy="132547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93" name="directtrust_logo TM 2019 (1).png" descr="directtrust_logo TM 2019 (1)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707986" y="342701"/>
              <a:ext cx="1915015" cy="64016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297" name="Group"/>
            <p:cNvGrpSpPr/>
            <p:nvPr/>
          </p:nvGrpSpPr>
          <p:grpSpPr>
            <a:xfrm>
              <a:off x="0" y="369411"/>
              <a:ext cx="3322060" cy="586741"/>
              <a:chOff x="0" y="0"/>
              <a:chExt cx="3322059" cy="586740"/>
            </a:xfrm>
          </p:grpSpPr>
          <p:pic>
            <p:nvPicPr>
              <p:cNvPr id="294" name="logo.png" descr="logo.png"/>
              <p:cNvPicPr>
                <a:picLocks noChangeAspect="1"/>
              </p:cNvPicPr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2851308" y="97223"/>
                <a:ext cx="470752" cy="39229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95" name="da-logo-white.png" descr="da-logo-white.png"/>
              <p:cNvPicPr>
                <a:picLocks noChangeAspect="1"/>
              </p:cNvPicPr>
              <p:nvPr/>
            </p:nvPicPr>
            <p:blipFill>
              <a:blip r:embed="rId5">
                <a:extLst/>
              </a:blip>
              <a:stretch>
                <a:fillRect/>
              </a:stretch>
            </p:blipFill>
            <p:spPr>
              <a:xfrm>
                <a:off x="0" y="161048"/>
                <a:ext cx="2170070" cy="26464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sp>
            <p:nvSpPr>
              <p:cNvPr id="296" name="Line"/>
              <p:cNvSpPr/>
              <p:nvPr/>
            </p:nvSpPr>
            <p:spPr>
              <a:xfrm flipV="1">
                <a:off x="2510689" y="-1"/>
                <a:ext cx="1" cy="586742"/>
              </a:xfrm>
              <a:prstGeom prst="line">
                <a:avLst/>
              </a:prstGeom>
              <a:noFill/>
              <a:ln w="25400" cap="flat">
                <a:solidFill>
                  <a:srgbClr val="FFFFFF">
                    <a:alpha val="29652"/>
                  </a:srgbClr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 defTabSz="825500">
                  <a:defRPr sz="3200"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  <a:endParaRPr/>
              </a:p>
            </p:txBody>
          </p:sp>
        </p:grpSp>
      </p:grp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grpSp>
        <p:nvGrpSpPr>
          <p:cNvPr id="304" name="Group"/>
          <p:cNvGrpSpPr/>
          <p:nvPr/>
        </p:nvGrpSpPr>
        <p:grpSpPr>
          <a:xfrm>
            <a:off x="9225275" y="9681054"/>
            <a:ext cx="5889792" cy="2277433"/>
            <a:chOff x="0" y="0"/>
            <a:chExt cx="5889790" cy="2277432"/>
          </a:xfrm>
        </p:grpSpPr>
        <p:sp>
          <p:nvSpPr>
            <p:cNvPr id="301" name="Shape"/>
            <p:cNvSpPr/>
            <p:nvPr/>
          </p:nvSpPr>
          <p:spPr>
            <a:xfrm>
              <a:off x="894717" y="343657"/>
              <a:ext cx="4110584" cy="7477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153" y="21600"/>
                  </a:moveTo>
                  <a:cubicBezTo>
                    <a:pt x="18919" y="21228"/>
                    <a:pt x="18686" y="20855"/>
                    <a:pt x="18453" y="20483"/>
                  </a:cubicBezTo>
                  <a:cubicBezTo>
                    <a:pt x="16355" y="18062"/>
                    <a:pt x="13791" y="16759"/>
                    <a:pt x="10800" y="16759"/>
                  </a:cubicBezTo>
                  <a:cubicBezTo>
                    <a:pt x="7847" y="16759"/>
                    <a:pt x="5283" y="18062"/>
                    <a:pt x="3186" y="20483"/>
                  </a:cubicBezTo>
                  <a:cubicBezTo>
                    <a:pt x="2914" y="20855"/>
                    <a:pt x="2681" y="21228"/>
                    <a:pt x="2447" y="21600"/>
                  </a:cubicBezTo>
                  <a:cubicBezTo>
                    <a:pt x="1243" y="19738"/>
                    <a:pt x="505" y="17876"/>
                    <a:pt x="194" y="15641"/>
                  </a:cubicBezTo>
                  <a:cubicBezTo>
                    <a:pt x="78" y="14897"/>
                    <a:pt x="0" y="13966"/>
                    <a:pt x="0" y="13221"/>
                  </a:cubicBezTo>
                  <a:cubicBezTo>
                    <a:pt x="0" y="9683"/>
                    <a:pt x="1049" y="6517"/>
                    <a:pt x="3186" y="3910"/>
                  </a:cubicBezTo>
                  <a:cubicBezTo>
                    <a:pt x="5283" y="1303"/>
                    <a:pt x="7847" y="0"/>
                    <a:pt x="10800" y="0"/>
                  </a:cubicBezTo>
                  <a:cubicBezTo>
                    <a:pt x="13791" y="0"/>
                    <a:pt x="16355" y="1303"/>
                    <a:pt x="18453" y="3910"/>
                  </a:cubicBezTo>
                  <a:cubicBezTo>
                    <a:pt x="20551" y="6517"/>
                    <a:pt x="21600" y="9683"/>
                    <a:pt x="21600" y="13221"/>
                  </a:cubicBezTo>
                  <a:cubicBezTo>
                    <a:pt x="21600" y="14152"/>
                    <a:pt x="21561" y="14897"/>
                    <a:pt x="21445" y="15828"/>
                  </a:cubicBezTo>
                  <a:cubicBezTo>
                    <a:pt x="21134" y="17876"/>
                    <a:pt x="20357" y="19738"/>
                    <a:pt x="19153" y="21600"/>
                  </a:cubicBezTo>
                  <a:close/>
                </a:path>
              </a:pathLst>
            </a:custGeom>
            <a:solidFill>
              <a:srgbClr val="16796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02" name="Shape"/>
            <p:cNvSpPr/>
            <p:nvPr/>
          </p:nvSpPr>
          <p:spPr>
            <a:xfrm>
              <a:off x="0" y="-1"/>
              <a:ext cx="5889791" cy="15639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920"/>
                  </a:moveTo>
                  <a:cubicBezTo>
                    <a:pt x="21600" y="12526"/>
                    <a:pt x="21276" y="13972"/>
                    <a:pt x="20655" y="15337"/>
                  </a:cubicBezTo>
                  <a:cubicBezTo>
                    <a:pt x="20115" y="16461"/>
                    <a:pt x="19386" y="17505"/>
                    <a:pt x="18441" y="18468"/>
                  </a:cubicBezTo>
                  <a:cubicBezTo>
                    <a:pt x="18387" y="18468"/>
                    <a:pt x="18333" y="18549"/>
                    <a:pt x="18306" y="18629"/>
                  </a:cubicBezTo>
                  <a:cubicBezTo>
                    <a:pt x="16200" y="20636"/>
                    <a:pt x="13716" y="21600"/>
                    <a:pt x="10800" y="21600"/>
                  </a:cubicBezTo>
                  <a:cubicBezTo>
                    <a:pt x="7884" y="21600"/>
                    <a:pt x="5400" y="20636"/>
                    <a:pt x="3321" y="18629"/>
                  </a:cubicBezTo>
                  <a:cubicBezTo>
                    <a:pt x="3267" y="18549"/>
                    <a:pt x="3213" y="18549"/>
                    <a:pt x="3159" y="18468"/>
                  </a:cubicBezTo>
                  <a:cubicBezTo>
                    <a:pt x="2214" y="17505"/>
                    <a:pt x="1485" y="16461"/>
                    <a:pt x="945" y="15337"/>
                  </a:cubicBezTo>
                  <a:cubicBezTo>
                    <a:pt x="405" y="14132"/>
                    <a:pt x="81" y="12848"/>
                    <a:pt x="0" y="11483"/>
                  </a:cubicBezTo>
                  <a:cubicBezTo>
                    <a:pt x="0" y="11242"/>
                    <a:pt x="0" y="11001"/>
                    <a:pt x="0" y="10840"/>
                  </a:cubicBezTo>
                  <a:cubicBezTo>
                    <a:pt x="0" y="7869"/>
                    <a:pt x="1053" y="5300"/>
                    <a:pt x="3159" y="3132"/>
                  </a:cubicBezTo>
                  <a:cubicBezTo>
                    <a:pt x="5265" y="1044"/>
                    <a:pt x="7803" y="0"/>
                    <a:pt x="10800" y="0"/>
                  </a:cubicBezTo>
                  <a:cubicBezTo>
                    <a:pt x="13770" y="0"/>
                    <a:pt x="16335" y="1044"/>
                    <a:pt x="18441" y="3132"/>
                  </a:cubicBezTo>
                  <a:cubicBezTo>
                    <a:pt x="20547" y="5300"/>
                    <a:pt x="21600" y="7869"/>
                    <a:pt x="21600" y="10840"/>
                  </a:cubicBezTo>
                  <a:cubicBezTo>
                    <a:pt x="21600" y="10840"/>
                    <a:pt x="21600" y="10840"/>
                    <a:pt x="21600" y="10920"/>
                  </a:cubicBezTo>
                  <a:close/>
                  <a:moveTo>
                    <a:pt x="4995" y="14534"/>
                  </a:moveTo>
                  <a:cubicBezTo>
                    <a:pt x="5157" y="14614"/>
                    <a:pt x="5319" y="14775"/>
                    <a:pt x="5508" y="14935"/>
                  </a:cubicBezTo>
                  <a:cubicBezTo>
                    <a:pt x="6966" y="16059"/>
                    <a:pt x="8748" y="16541"/>
                    <a:pt x="10800" y="16541"/>
                  </a:cubicBezTo>
                  <a:cubicBezTo>
                    <a:pt x="12879" y="16541"/>
                    <a:pt x="14661" y="16059"/>
                    <a:pt x="16119" y="14935"/>
                  </a:cubicBezTo>
                  <a:cubicBezTo>
                    <a:pt x="16281" y="14775"/>
                    <a:pt x="16443" y="14614"/>
                    <a:pt x="16605" y="14534"/>
                  </a:cubicBezTo>
                  <a:cubicBezTo>
                    <a:pt x="17442" y="13731"/>
                    <a:pt x="17982" y="12928"/>
                    <a:pt x="18198" y="12045"/>
                  </a:cubicBezTo>
                  <a:cubicBezTo>
                    <a:pt x="18279" y="11643"/>
                    <a:pt x="18306" y="11322"/>
                    <a:pt x="18306" y="10920"/>
                  </a:cubicBezTo>
                  <a:cubicBezTo>
                    <a:pt x="18306" y="9395"/>
                    <a:pt x="17577" y="8030"/>
                    <a:pt x="16119" y="6906"/>
                  </a:cubicBezTo>
                  <a:cubicBezTo>
                    <a:pt x="14661" y="5781"/>
                    <a:pt x="12879" y="5219"/>
                    <a:pt x="10800" y="5219"/>
                  </a:cubicBezTo>
                  <a:cubicBezTo>
                    <a:pt x="8748" y="5219"/>
                    <a:pt x="6966" y="5781"/>
                    <a:pt x="5508" y="6906"/>
                  </a:cubicBezTo>
                  <a:cubicBezTo>
                    <a:pt x="4023" y="8030"/>
                    <a:pt x="3294" y="9395"/>
                    <a:pt x="3294" y="10920"/>
                  </a:cubicBezTo>
                  <a:cubicBezTo>
                    <a:pt x="3294" y="11242"/>
                    <a:pt x="3348" y="11643"/>
                    <a:pt x="3429" y="11964"/>
                  </a:cubicBezTo>
                  <a:cubicBezTo>
                    <a:pt x="3645" y="12928"/>
                    <a:pt x="4158" y="13731"/>
                    <a:pt x="4995" y="1453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03" name="Shape"/>
            <p:cNvSpPr/>
            <p:nvPr/>
          </p:nvSpPr>
          <p:spPr>
            <a:xfrm>
              <a:off x="0" y="699398"/>
              <a:ext cx="5889791" cy="157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615"/>
                  </a:moveTo>
                  <a:cubicBezTo>
                    <a:pt x="81" y="2107"/>
                    <a:pt x="405" y="3512"/>
                    <a:pt x="945" y="4829"/>
                  </a:cubicBezTo>
                  <a:cubicBezTo>
                    <a:pt x="1485" y="6059"/>
                    <a:pt x="2214" y="7200"/>
                    <a:pt x="3159" y="8254"/>
                  </a:cubicBezTo>
                  <a:cubicBezTo>
                    <a:pt x="3213" y="8341"/>
                    <a:pt x="3267" y="8341"/>
                    <a:pt x="3321" y="8429"/>
                  </a:cubicBezTo>
                  <a:cubicBezTo>
                    <a:pt x="5400" y="10624"/>
                    <a:pt x="7884" y="11678"/>
                    <a:pt x="10800" y="11678"/>
                  </a:cubicBezTo>
                  <a:cubicBezTo>
                    <a:pt x="13716" y="11678"/>
                    <a:pt x="16200" y="10624"/>
                    <a:pt x="18306" y="8429"/>
                  </a:cubicBezTo>
                  <a:cubicBezTo>
                    <a:pt x="18333" y="8341"/>
                    <a:pt x="18387" y="8254"/>
                    <a:pt x="18441" y="8254"/>
                  </a:cubicBezTo>
                  <a:cubicBezTo>
                    <a:pt x="19386" y="7200"/>
                    <a:pt x="20115" y="6059"/>
                    <a:pt x="20655" y="4829"/>
                  </a:cubicBezTo>
                  <a:cubicBezTo>
                    <a:pt x="21276" y="3337"/>
                    <a:pt x="21600" y="1756"/>
                    <a:pt x="21600" y="0"/>
                  </a:cubicBezTo>
                  <a:cubicBezTo>
                    <a:pt x="21600" y="9746"/>
                    <a:pt x="21600" y="9746"/>
                    <a:pt x="21600" y="9746"/>
                  </a:cubicBezTo>
                  <a:cubicBezTo>
                    <a:pt x="21600" y="12995"/>
                    <a:pt x="20547" y="15805"/>
                    <a:pt x="18441" y="18088"/>
                  </a:cubicBezTo>
                  <a:cubicBezTo>
                    <a:pt x="16335" y="20459"/>
                    <a:pt x="13770" y="21600"/>
                    <a:pt x="10800" y="21600"/>
                  </a:cubicBezTo>
                  <a:cubicBezTo>
                    <a:pt x="7803" y="21600"/>
                    <a:pt x="5265" y="20459"/>
                    <a:pt x="3159" y="18088"/>
                  </a:cubicBezTo>
                  <a:cubicBezTo>
                    <a:pt x="1053" y="15805"/>
                    <a:pt x="0" y="12995"/>
                    <a:pt x="0" y="9746"/>
                  </a:cubicBezTo>
                  <a:cubicBezTo>
                    <a:pt x="0" y="9571"/>
                    <a:pt x="0" y="9307"/>
                    <a:pt x="0" y="9132"/>
                  </a:cubicBezTo>
                  <a:lnTo>
                    <a:pt x="0" y="615"/>
                  </a:lnTo>
                  <a:close/>
                </a:path>
              </a:pathLst>
            </a:custGeom>
            <a:gradFill flip="none" rotWithShape="1">
              <a:gsLst>
                <a:gs pos="64999">
                  <a:srgbClr val="167964"/>
                </a:gs>
                <a:gs pos="100000">
                  <a:srgbClr val="BDE2D6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308" name="Group"/>
          <p:cNvGrpSpPr/>
          <p:nvPr/>
        </p:nvGrpSpPr>
        <p:grpSpPr>
          <a:xfrm>
            <a:off x="9225275" y="8123187"/>
            <a:ext cx="5889792" cy="2277433"/>
            <a:chOff x="0" y="0"/>
            <a:chExt cx="5889790" cy="2277432"/>
          </a:xfrm>
        </p:grpSpPr>
        <p:sp>
          <p:nvSpPr>
            <p:cNvPr id="305" name="Shape"/>
            <p:cNvSpPr/>
            <p:nvPr/>
          </p:nvSpPr>
          <p:spPr>
            <a:xfrm>
              <a:off x="894717" y="343657"/>
              <a:ext cx="4110584" cy="7477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153" y="21600"/>
                  </a:moveTo>
                  <a:cubicBezTo>
                    <a:pt x="18919" y="21228"/>
                    <a:pt x="18686" y="20855"/>
                    <a:pt x="18453" y="20483"/>
                  </a:cubicBezTo>
                  <a:cubicBezTo>
                    <a:pt x="16355" y="18062"/>
                    <a:pt x="13791" y="16759"/>
                    <a:pt x="10800" y="16759"/>
                  </a:cubicBezTo>
                  <a:cubicBezTo>
                    <a:pt x="7847" y="16759"/>
                    <a:pt x="5283" y="18062"/>
                    <a:pt x="3186" y="20483"/>
                  </a:cubicBezTo>
                  <a:cubicBezTo>
                    <a:pt x="2914" y="20855"/>
                    <a:pt x="2681" y="21228"/>
                    <a:pt x="2447" y="21600"/>
                  </a:cubicBezTo>
                  <a:cubicBezTo>
                    <a:pt x="1243" y="19738"/>
                    <a:pt x="505" y="17876"/>
                    <a:pt x="194" y="15641"/>
                  </a:cubicBezTo>
                  <a:cubicBezTo>
                    <a:pt x="78" y="14897"/>
                    <a:pt x="0" y="13966"/>
                    <a:pt x="0" y="13221"/>
                  </a:cubicBezTo>
                  <a:cubicBezTo>
                    <a:pt x="0" y="9683"/>
                    <a:pt x="1049" y="6517"/>
                    <a:pt x="3186" y="3910"/>
                  </a:cubicBezTo>
                  <a:cubicBezTo>
                    <a:pt x="5283" y="1303"/>
                    <a:pt x="7847" y="0"/>
                    <a:pt x="10800" y="0"/>
                  </a:cubicBezTo>
                  <a:cubicBezTo>
                    <a:pt x="13791" y="0"/>
                    <a:pt x="16355" y="1303"/>
                    <a:pt x="18453" y="3910"/>
                  </a:cubicBezTo>
                  <a:cubicBezTo>
                    <a:pt x="20551" y="6517"/>
                    <a:pt x="21600" y="9683"/>
                    <a:pt x="21600" y="13221"/>
                  </a:cubicBezTo>
                  <a:cubicBezTo>
                    <a:pt x="21600" y="14152"/>
                    <a:pt x="21561" y="14897"/>
                    <a:pt x="21445" y="15828"/>
                  </a:cubicBezTo>
                  <a:cubicBezTo>
                    <a:pt x="21134" y="17876"/>
                    <a:pt x="20357" y="19738"/>
                    <a:pt x="19153" y="21600"/>
                  </a:cubicBezTo>
                  <a:close/>
                </a:path>
              </a:pathLst>
            </a:custGeom>
            <a:solidFill>
              <a:srgbClr val="77943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06" name="Shape"/>
            <p:cNvSpPr/>
            <p:nvPr/>
          </p:nvSpPr>
          <p:spPr>
            <a:xfrm>
              <a:off x="0" y="-1"/>
              <a:ext cx="5889791" cy="15639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920"/>
                  </a:moveTo>
                  <a:cubicBezTo>
                    <a:pt x="21600" y="12526"/>
                    <a:pt x="21276" y="13972"/>
                    <a:pt x="20655" y="15337"/>
                  </a:cubicBezTo>
                  <a:cubicBezTo>
                    <a:pt x="20115" y="16461"/>
                    <a:pt x="19386" y="17505"/>
                    <a:pt x="18441" y="18468"/>
                  </a:cubicBezTo>
                  <a:cubicBezTo>
                    <a:pt x="18387" y="18468"/>
                    <a:pt x="18333" y="18549"/>
                    <a:pt x="18306" y="18629"/>
                  </a:cubicBezTo>
                  <a:cubicBezTo>
                    <a:pt x="16200" y="20636"/>
                    <a:pt x="13716" y="21600"/>
                    <a:pt x="10800" y="21600"/>
                  </a:cubicBezTo>
                  <a:cubicBezTo>
                    <a:pt x="7884" y="21600"/>
                    <a:pt x="5400" y="20636"/>
                    <a:pt x="3321" y="18629"/>
                  </a:cubicBezTo>
                  <a:cubicBezTo>
                    <a:pt x="3267" y="18549"/>
                    <a:pt x="3213" y="18549"/>
                    <a:pt x="3159" y="18468"/>
                  </a:cubicBezTo>
                  <a:cubicBezTo>
                    <a:pt x="2214" y="17505"/>
                    <a:pt x="1485" y="16461"/>
                    <a:pt x="945" y="15337"/>
                  </a:cubicBezTo>
                  <a:cubicBezTo>
                    <a:pt x="405" y="14132"/>
                    <a:pt x="81" y="12848"/>
                    <a:pt x="0" y="11483"/>
                  </a:cubicBezTo>
                  <a:cubicBezTo>
                    <a:pt x="0" y="11242"/>
                    <a:pt x="0" y="11001"/>
                    <a:pt x="0" y="10840"/>
                  </a:cubicBezTo>
                  <a:cubicBezTo>
                    <a:pt x="0" y="7869"/>
                    <a:pt x="1053" y="5300"/>
                    <a:pt x="3159" y="3132"/>
                  </a:cubicBezTo>
                  <a:cubicBezTo>
                    <a:pt x="5265" y="1044"/>
                    <a:pt x="7803" y="0"/>
                    <a:pt x="10800" y="0"/>
                  </a:cubicBezTo>
                  <a:cubicBezTo>
                    <a:pt x="13770" y="0"/>
                    <a:pt x="16335" y="1044"/>
                    <a:pt x="18441" y="3132"/>
                  </a:cubicBezTo>
                  <a:cubicBezTo>
                    <a:pt x="20547" y="5300"/>
                    <a:pt x="21600" y="7869"/>
                    <a:pt x="21600" y="10840"/>
                  </a:cubicBezTo>
                  <a:cubicBezTo>
                    <a:pt x="21600" y="10840"/>
                    <a:pt x="21600" y="10840"/>
                    <a:pt x="21600" y="10920"/>
                  </a:cubicBezTo>
                  <a:close/>
                  <a:moveTo>
                    <a:pt x="4995" y="14534"/>
                  </a:moveTo>
                  <a:cubicBezTo>
                    <a:pt x="5157" y="14614"/>
                    <a:pt x="5319" y="14775"/>
                    <a:pt x="5508" y="14935"/>
                  </a:cubicBezTo>
                  <a:cubicBezTo>
                    <a:pt x="6966" y="16059"/>
                    <a:pt x="8748" y="16541"/>
                    <a:pt x="10800" y="16541"/>
                  </a:cubicBezTo>
                  <a:cubicBezTo>
                    <a:pt x="12879" y="16541"/>
                    <a:pt x="14661" y="16059"/>
                    <a:pt x="16119" y="14935"/>
                  </a:cubicBezTo>
                  <a:cubicBezTo>
                    <a:pt x="16281" y="14775"/>
                    <a:pt x="16443" y="14614"/>
                    <a:pt x="16605" y="14534"/>
                  </a:cubicBezTo>
                  <a:cubicBezTo>
                    <a:pt x="17442" y="13731"/>
                    <a:pt x="17982" y="12928"/>
                    <a:pt x="18198" y="12045"/>
                  </a:cubicBezTo>
                  <a:cubicBezTo>
                    <a:pt x="18279" y="11643"/>
                    <a:pt x="18306" y="11322"/>
                    <a:pt x="18306" y="10920"/>
                  </a:cubicBezTo>
                  <a:cubicBezTo>
                    <a:pt x="18306" y="9395"/>
                    <a:pt x="17577" y="8030"/>
                    <a:pt x="16119" y="6906"/>
                  </a:cubicBezTo>
                  <a:cubicBezTo>
                    <a:pt x="14661" y="5781"/>
                    <a:pt x="12879" y="5219"/>
                    <a:pt x="10800" y="5219"/>
                  </a:cubicBezTo>
                  <a:cubicBezTo>
                    <a:pt x="8748" y="5219"/>
                    <a:pt x="6966" y="5781"/>
                    <a:pt x="5508" y="6906"/>
                  </a:cubicBezTo>
                  <a:cubicBezTo>
                    <a:pt x="4023" y="8030"/>
                    <a:pt x="3294" y="9395"/>
                    <a:pt x="3294" y="10920"/>
                  </a:cubicBezTo>
                  <a:cubicBezTo>
                    <a:pt x="3294" y="11242"/>
                    <a:pt x="3348" y="11643"/>
                    <a:pt x="3429" y="11964"/>
                  </a:cubicBezTo>
                  <a:cubicBezTo>
                    <a:pt x="3645" y="12928"/>
                    <a:pt x="4158" y="13731"/>
                    <a:pt x="4995" y="14534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07" name="Shape"/>
            <p:cNvSpPr/>
            <p:nvPr/>
          </p:nvSpPr>
          <p:spPr>
            <a:xfrm>
              <a:off x="0" y="699398"/>
              <a:ext cx="5889791" cy="157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615"/>
                  </a:moveTo>
                  <a:cubicBezTo>
                    <a:pt x="81" y="2107"/>
                    <a:pt x="405" y="3512"/>
                    <a:pt x="945" y="4829"/>
                  </a:cubicBezTo>
                  <a:cubicBezTo>
                    <a:pt x="1485" y="6059"/>
                    <a:pt x="2214" y="7200"/>
                    <a:pt x="3159" y="8254"/>
                  </a:cubicBezTo>
                  <a:cubicBezTo>
                    <a:pt x="3213" y="8341"/>
                    <a:pt x="3267" y="8341"/>
                    <a:pt x="3321" y="8429"/>
                  </a:cubicBezTo>
                  <a:cubicBezTo>
                    <a:pt x="5400" y="10624"/>
                    <a:pt x="7884" y="11678"/>
                    <a:pt x="10800" y="11678"/>
                  </a:cubicBezTo>
                  <a:cubicBezTo>
                    <a:pt x="13716" y="11678"/>
                    <a:pt x="16200" y="10624"/>
                    <a:pt x="18306" y="8429"/>
                  </a:cubicBezTo>
                  <a:cubicBezTo>
                    <a:pt x="18333" y="8341"/>
                    <a:pt x="18387" y="8254"/>
                    <a:pt x="18441" y="8254"/>
                  </a:cubicBezTo>
                  <a:cubicBezTo>
                    <a:pt x="19386" y="7200"/>
                    <a:pt x="20115" y="6059"/>
                    <a:pt x="20655" y="4829"/>
                  </a:cubicBezTo>
                  <a:cubicBezTo>
                    <a:pt x="21276" y="3337"/>
                    <a:pt x="21600" y="1756"/>
                    <a:pt x="21600" y="0"/>
                  </a:cubicBezTo>
                  <a:cubicBezTo>
                    <a:pt x="21600" y="9746"/>
                    <a:pt x="21600" y="9746"/>
                    <a:pt x="21600" y="9746"/>
                  </a:cubicBezTo>
                  <a:cubicBezTo>
                    <a:pt x="21600" y="12995"/>
                    <a:pt x="20547" y="15805"/>
                    <a:pt x="18441" y="18088"/>
                  </a:cubicBezTo>
                  <a:cubicBezTo>
                    <a:pt x="16335" y="20459"/>
                    <a:pt x="13770" y="21600"/>
                    <a:pt x="10800" y="21600"/>
                  </a:cubicBezTo>
                  <a:cubicBezTo>
                    <a:pt x="7803" y="21600"/>
                    <a:pt x="5265" y="20459"/>
                    <a:pt x="3159" y="18088"/>
                  </a:cubicBezTo>
                  <a:cubicBezTo>
                    <a:pt x="1053" y="15805"/>
                    <a:pt x="0" y="12995"/>
                    <a:pt x="0" y="9746"/>
                  </a:cubicBezTo>
                  <a:cubicBezTo>
                    <a:pt x="0" y="9571"/>
                    <a:pt x="0" y="9307"/>
                    <a:pt x="0" y="9132"/>
                  </a:cubicBezTo>
                  <a:lnTo>
                    <a:pt x="0" y="615"/>
                  </a:lnTo>
                  <a:close/>
                </a:path>
              </a:pathLst>
            </a:custGeom>
            <a:gradFill flip="none" rotWithShape="1">
              <a:gsLst>
                <a:gs pos="64999">
                  <a:srgbClr val="77943E"/>
                </a:gs>
                <a:gs pos="100000">
                  <a:srgbClr val="C3D69D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312" name="Group"/>
          <p:cNvGrpSpPr/>
          <p:nvPr/>
        </p:nvGrpSpPr>
        <p:grpSpPr>
          <a:xfrm>
            <a:off x="9225275" y="6565320"/>
            <a:ext cx="5889792" cy="2277434"/>
            <a:chOff x="0" y="0"/>
            <a:chExt cx="5889790" cy="2277432"/>
          </a:xfrm>
        </p:grpSpPr>
        <p:sp>
          <p:nvSpPr>
            <p:cNvPr id="309" name="Shape"/>
            <p:cNvSpPr/>
            <p:nvPr/>
          </p:nvSpPr>
          <p:spPr>
            <a:xfrm>
              <a:off x="894717" y="343657"/>
              <a:ext cx="4110584" cy="7477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153" y="21600"/>
                  </a:moveTo>
                  <a:cubicBezTo>
                    <a:pt x="18919" y="21228"/>
                    <a:pt x="18686" y="20855"/>
                    <a:pt x="18453" y="20483"/>
                  </a:cubicBezTo>
                  <a:cubicBezTo>
                    <a:pt x="16355" y="18062"/>
                    <a:pt x="13791" y="16759"/>
                    <a:pt x="10800" y="16759"/>
                  </a:cubicBezTo>
                  <a:cubicBezTo>
                    <a:pt x="7847" y="16759"/>
                    <a:pt x="5283" y="18062"/>
                    <a:pt x="3186" y="20483"/>
                  </a:cubicBezTo>
                  <a:cubicBezTo>
                    <a:pt x="2914" y="20855"/>
                    <a:pt x="2681" y="21228"/>
                    <a:pt x="2447" y="21600"/>
                  </a:cubicBezTo>
                  <a:cubicBezTo>
                    <a:pt x="1243" y="19738"/>
                    <a:pt x="505" y="17876"/>
                    <a:pt x="194" y="15641"/>
                  </a:cubicBezTo>
                  <a:cubicBezTo>
                    <a:pt x="78" y="14897"/>
                    <a:pt x="0" y="13966"/>
                    <a:pt x="0" y="13221"/>
                  </a:cubicBezTo>
                  <a:cubicBezTo>
                    <a:pt x="0" y="9683"/>
                    <a:pt x="1049" y="6517"/>
                    <a:pt x="3186" y="3910"/>
                  </a:cubicBezTo>
                  <a:cubicBezTo>
                    <a:pt x="5283" y="1303"/>
                    <a:pt x="7847" y="0"/>
                    <a:pt x="10800" y="0"/>
                  </a:cubicBezTo>
                  <a:cubicBezTo>
                    <a:pt x="13791" y="0"/>
                    <a:pt x="16355" y="1303"/>
                    <a:pt x="18453" y="3910"/>
                  </a:cubicBezTo>
                  <a:cubicBezTo>
                    <a:pt x="20551" y="6517"/>
                    <a:pt x="21600" y="9683"/>
                    <a:pt x="21600" y="13221"/>
                  </a:cubicBezTo>
                  <a:cubicBezTo>
                    <a:pt x="21600" y="14152"/>
                    <a:pt x="21561" y="14897"/>
                    <a:pt x="21445" y="15828"/>
                  </a:cubicBezTo>
                  <a:cubicBezTo>
                    <a:pt x="21134" y="17876"/>
                    <a:pt x="20357" y="19738"/>
                    <a:pt x="19153" y="21600"/>
                  </a:cubicBezTo>
                  <a:close/>
                </a:path>
              </a:pathLst>
            </a:custGeom>
            <a:solidFill>
              <a:srgbClr val="C6770C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10" name="Shape"/>
            <p:cNvSpPr/>
            <p:nvPr/>
          </p:nvSpPr>
          <p:spPr>
            <a:xfrm>
              <a:off x="0" y="-1"/>
              <a:ext cx="5889791" cy="15639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920"/>
                  </a:moveTo>
                  <a:cubicBezTo>
                    <a:pt x="21600" y="12526"/>
                    <a:pt x="21276" y="13972"/>
                    <a:pt x="20655" y="15337"/>
                  </a:cubicBezTo>
                  <a:cubicBezTo>
                    <a:pt x="20115" y="16461"/>
                    <a:pt x="19386" y="17505"/>
                    <a:pt x="18441" y="18468"/>
                  </a:cubicBezTo>
                  <a:cubicBezTo>
                    <a:pt x="18387" y="18468"/>
                    <a:pt x="18333" y="18549"/>
                    <a:pt x="18306" y="18629"/>
                  </a:cubicBezTo>
                  <a:cubicBezTo>
                    <a:pt x="16200" y="20636"/>
                    <a:pt x="13716" y="21600"/>
                    <a:pt x="10800" y="21600"/>
                  </a:cubicBezTo>
                  <a:cubicBezTo>
                    <a:pt x="7884" y="21600"/>
                    <a:pt x="5400" y="20636"/>
                    <a:pt x="3321" y="18629"/>
                  </a:cubicBezTo>
                  <a:cubicBezTo>
                    <a:pt x="3267" y="18549"/>
                    <a:pt x="3213" y="18549"/>
                    <a:pt x="3159" y="18468"/>
                  </a:cubicBezTo>
                  <a:cubicBezTo>
                    <a:pt x="2214" y="17505"/>
                    <a:pt x="1485" y="16461"/>
                    <a:pt x="945" y="15337"/>
                  </a:cubicBezTo>
                  <a:cubicBezTo>
                    <a:pt x="405" y="14132"/>
                    <a:pt x="81" y="12848"/>
                    <a:pt x="0" y="11483"/>
                  </a:cubicBezTo>
                  <a:cubicBezTo>
                    <a:pt x="0" y="11242"/>
                    <a:pt x="0" y="11001"/>
                    <a:pt x="0" y="10840"/>
                  </a:cubicBezTo>
                  <a:cubicBezTo>
                    <a:pt x="0" y="7869"/>
                    <a:pt x="1053" y="5300"/>
                    <a:pt x="3159" y="3132"/>
                  </a:cubicBezTo>
                  <a:cubicBezTo>
                    <a:pt x="5265" y="1044"/>
                    <a:pt x="7803" y="0"/>
                    <a:pt x="10800" y="0"/>
                  </a:cubicBezTo>
                  <a:cubicBezTo>
                    <a:pt x="13770" y="0"/>
                    <a:pt x="16335" y="1044"/>
                    <a:pt x="18441" y="3132"/>
                  </a:cubicBezTo>
                  <a:cubicBezTo>
                    <a:pt x="20547" y="5300"/>
                    <a:pt x="21600" y="7869"/>
                    <a:pt x="21600" y="10840"/>
                  </a:cubicBezTo>
                  <a:cubicBezTo>
                    <a:pt x="21600" y="10840"/>
                    <a:pt x="21600" y="10840"/>
                    <a:pt x="21600" y="10920"/>
                  </a:cubicBezTo>
                  <a:close/>
                  <a:moveTo>
                    <a:pt x="4995" y="14534"/>
                  </a:moveTo>
                  <a:cubicBezTo>
                    <a:pt x="5157" y="14614"/>
                    <a:pt x="5319" y="14775"/>
                    <a:pt x="5508" y="14935"/>
                  </a:cubicBezTo>
                  <a:cubicBezTo>
                    <a:pt x="6966" y="16059"/>
                    <a:pt x="8748" y="16541"/>
                    <a:pt x="10800" y="16541"/>
                  </a:cubicBezTo>
                  <a:cubicBezTo>
                    <a:pt x="12879" y="16541"/>
                    <a:pt x="14661" y="16059"/>
                    <a:pt x="16119" y="14935"/>
                  </a:cubicBezTo>
                  <a:cubicBezTo>
                    <a:pt x="16281" y="14775"/>
                    <a:pt x="16443" y="14614"/>
                    <a:pt x="16605" y="14534"/>
                  </a:cubicBezTo>
                  <a:cubicBezTo>
                    <a:pt x="17442" y="13731"/>
                    <a:pt x="17982" y="12928"/>
                    <a:pt x="18198" y="12045"/>
                  </a:cubicBezTo>
                  <a:cubicBezTo>
                    <a:pt x="18279" y="11643"/>
                    <a:pt x="18306" y="11322"/>
                    <a:pt x="18306" y="10920"/>
                  </a:cubicBezTo>
                  <a:cubicBezTo>
                    <a:pt x="18306" y="9395"/>
                    <a:pt x="17577" y="8030"/>
                    <a:pt x="16119" y="6906"/>
                  </a:cubicBezTo>
                  <a:cubicBezTo>
                    <a:pt x="14661" y="5781"/>
                    <a:pt x="12879" y="5219"/>
                    <a:pt x="10800" y="5219"/>
                  </a:cubicBezTo>
                  <a:cubicBezTo>
                    <a:pt x="8748" y="5219"/>
                    <a:pt x="6966" y="5781"/>
                    <a:pt x="5508" y="6906"/>
                  </a:cubicBezTo>
                  <a:cubicBezTo>
                    <a:pt x="4023" y="8030"/>
                    <a:pt x="3294" y="9395"/>
                    <a:pt x="3294" y="10920"/>
                  </a:cubicBezTo>
                  <a:cubicBezTo>
                    <a:pt x="3294" y="11242"/>
                    <a:pt x="3348" y="11643"/>
                    <a:pt x="3429" y="11964"/>
                  </a:cubicBezTo>
                  <a:cubicBezTo>
                    <a:pt x="3645" y="12928"/>
                    <a:pt x="4158" y="13731"/>
                    <a:pt x="4995" y="14534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11" name="Shape"/>
            <p:cNvSpPr/>
            <p:nvPr/>
          </p:nvSpPr>
          <p:spPr>
            <a:xfrm>
              <a:off x="0" y="699398"/>
              <a:ext cx="5889791" cy="157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615"/>
                  </a:moveTo>
                  <a:cubicBezTo>
                    <a:pt x="81" y="2107"/>
                    <a:pt x="405" y="3512"/>
                    <a:pt x="945" y="4829"/>
                  </a:cubicBezTo>
                  <a:cubicBezTo>
                    <a:pt x="1485" y="6059"/>
                    <a:pt x="2214" y="7200"/>
                    <a:pt x="3159" y="8254"/>
                  </a:cubicBezTo>
                  <a:cubicBezTo>
                    <a:pt x="3213" y="8341"/>
                    <a:pt x="3267" y="8341"/>
                    <a:pt x="3321" y="8429"/>
                  </a:cubicBezTo>
                  <a:cubicBezTo>
                    <a:pt x="5400" y="10624"/>
                    <a:pt x="7884" y="11678"/>
                    <a:pt x="10800" y="11678"/>
                  </a:cubicBezTo>
                  <a:cubicBezTo>
                    <a:pt x="13716" y="11678"/>
                    <a:pt x="16200" y="10624"/>
                    <a:pt x="18306" y="8429"/>
                  </a:cubicBezTo>
                  <a:cubicBezTo>
                    <a:pt x="18333" y="8341"/>
                    <a:pt x="18387" y="8254"/>
                    <a:pt x="18441" y="8254"/>
                  </a:cubicBezTo>
                  <a:cubicBezTo>
                    <a:pt x="19386" y="7200"/>
                    <a:pt x="20115" y="6059"/>
                    <a:pt x="20655" y="4829"/>
                  </a:cubicBezTo>
                  <a:cubicBezTo>
                    <a:pt x="21276" y="3337"/>
                    <a:pt x="21600" y="1756"/>
                    <a:pt x="21600" y="0"/>
                  </a:cubicBezTo>
                  <a:cubicBezTo>
                    <a:pt x="21600" y="9746"/>
                    <a:pt x="21600" y="9746"/>
                    <a:pt x="21600" y="9746"/>
                  </a:cubicBezTo>
                  <a:cubicBezTo>
                    <a:pt x="21600" y="12995"/>
                    <a:pt x="20547" y="15805"/>
                    <a:pt x="18441" y="18088"/>
                  </a:cubicBezTo>
                  <a:cubicBezTo>
                    <a:pt x="16335" y="20459"/>
                    <a:pt x="13770" y="21600"/>
                    <a:pt x="10800" y="21600"/>
                  </a:cubicBezTo>
                  <a:cubicBezTo>
                    <a:pt x="7803" y="21600"/>
                    <a:pt x="5265" y="20459"/>
                    <a:pt x="3159" y="18088"/>
                  </a:cubicBezTo>
                  <a:cubicBezTo>
                    <a:pt x="1053" y="15805"/>
                    <a:pt x="0" y="12995"/>
                    <a:pt x="0" y="9746"/>
                  </a:cubicBezTo>
                  <a:cubicBezTo>
                    <a:pt x="0" y="9571"/>
                    <a:pt x="0" y="9307"/>
                    <a:pt x="0" y="9132"/>
                  </a:cubicBezTo>
                  <a:lnTo>
                    <a:pt x="0" y="615"/>
                  </a:lnTo>
                  <a:close/>
                </a:path>
              </a:pathLst>
            </a:custGeom>
            <a:gradFill flip="none" rotWithShape="1">
              <a:gsLst>
                <a:gs pos="64999">
                  <a:srgbClr val="C6770C"/>
                </a:gs>
                <a:gs pos="100000">
                  <a:srgbClr val="F7C37D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316" name="Group"/>
          <p:cNvGrpSpPr/>
          <p:nvPr/>
        </p:nvGrpSpPr>
        <p:grpSpPr>
          <a:xfrm>
            <a:off x="9225275" y="5007454"/>
            <a:ext cx="5889792" cy="2277433"/>
            <a:chOff x="0" y="0"/>
            <a:chExt cx="5889790" cy="2277432"/>
          </a:xfrm>
        </p:grpSpPr>
        <p:sp>
          <p:nvSpPr>
            <p:cNvPr id="313" name="Shape"/>
            <p:cNvSpPr/>
            <p:nvPr/>
          </p:nvSpPr>
          <p:spPr>
            <a:xfrm>
              <a:off x="894717" y="343657"/>
              <a:ext cx="4110584" cy="7477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153" y="21600"/>
                  </a:moveTo>
                  <a:cubicBezTo>
                    <a:pt x="18919" y="21228"/>
                    <a:pt x="18686" y="20855"/>
                    <a:pt x="18453" y="20483"/>
                  </a:cubicBezTo>
                  <a:cubicBezTo>
                    <a:pt x="16355" y="18062"/>
                    <a:pt x="13791" y="16759"/>
                    <a:pt x="10800" y="16759"/>
                  </a:cubicBezTo>
                  <a:cubicBezTo>
                    <a:pt x="7847" y="16759"/>
                    <a:pt x="5283" y="18062"/>
                    <a:pt x="3186" y="20483"/>
                  </a:cubicBezTo>
                  <a:cubicBezTo>
                    <a:pt x="2914" y="20855"/>
                    <a:pt x="2681" y="21228"/>
                    <a:pt x="2447" y="21600"/>
                  </a:cubicBezTo>
                  <a:cubicBezTo>
                    <a:pt x="1243" y="19738"/>
                    <a:pt x="505" y="17876"/>
                    <a:pt x="194" y="15641"/>
                  </a:cubicBezTo>
                  <a:cubicBezTo>
                    <a:pt x="78" y="14897"/>
                    <a:pt x="0" y="13966"/>
                    <a:pt x="0" y="13221"/>
                  </a:cubicBezTo>
                  <a:cubicBezTo>
                    <a:pt x="0" y="9683"/>
                    <a:pt x="1049" y="6517"/>
                    <a:pt x="3186" y="3910"/>
                  </a:cubicBezTo>
                  <a:cubicBezTo>
                    <a:pt x="5283" y="1303"/>
                    <a:pt x="7847" y="0"/>
                    <a:pt x="10800" y="0"/>
                  </a:cubicBezTo>
                  <a:cubicBezTo>
                    <a:pt x="13791" y="0"/>
                    <a:pt x="16355" y="1303"/>
                    <a:pt x="18453" y="3910"/>
                  </a:cubicBezTo>
                  <a:cubicBezTo>
                    <a:pt x="20551" y="6517"/>
                    <a:pt x="21600" y="9683"/>
                    <a:pt x="21600" y="13221"/>
                  </a:cubicBezTo>
                  <a:cubicBezTo>
                    <a:pt x="21600" y="14152"/>
                    <a:pt x="21561" y="14897"/>
                    <a:pt x="21445" y="15828"/>
                  </a:cubicBezTo>
                  <a:cubicBezTo>
                    <a:pt x="21134" y="17876"/>
                    <a:pt x="20357" y="19738"/>
                    <a:pt x="19153" y="21600"/>
                  </a:cubicBezTo>
                  <a:close/>
                </a:path>
              </a:pathLst>
            </a:custGeom>
            <a:solidFill>
              <a:srgbClr val="8E2B2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14" name="Shape"/>
            <p:cNvSpPr/>
            <p:nvPr/>
          </p:nvSpPr>
          <p:spPr>
            <a:xfrm>
              <a:off x="0" y="-1"/>
              <a:ext cx="5889791" cy="15639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920"/>
                  </a:moveTo>
                  <a:cubicBezTo>
                    <a:pt x="21600" y="12526"/>
                    <a:pt x="21276" y="13972"/>
                    <a:pt x="20655" y="15337"/>
                  </a:cubicBezTo>
                  <a:cubicBezTo>
                    <a:pt x="20115" y="16461"/>
                    <a:pt x="19386" y="17505"/>
                    <a:pt x="18441" y="18468"/>
                  </a:cubicBezTo>
                  <a:cubicBezTo>
                    <a:pt x="18387" y="18468"/>
                    <a:pt x="18333" y="18549"/>
                    <a:pt x="18306" y="18629"/>
                  </a:cubicBezTo>
                  <a:cubicBezTo>
                    <a:pt x="16200" y="20636"/>
                    <a:pt x="13716" y="21600"/>
                    <a:pt x="10800" y="21600"/>
                  </a:cubicBezTo>
                  <a:cubicBezTo>
                    <a:pt x="7884" y="21600"/>
                    <a:pt x="5400" y="20636"/>
                    <a:pt x="3321" y="18629"/>
                  </a:cubicBezTo>
                  <a:cubicBezTo>
                    <a:pt x="3267" y="18549"/>
                    <a:pt x="3213" y="18549"/>
                    <a:pt x="3159" y="18468"/>
                  </a:cubicBezTo>
                  <a:cubicBezTo>
                    <a:pt x="2214" y="17505"/>
                    <a:pt x="1485" y="16461"/>
                    <a:pt x="945" y="15337"/>
                  </a:cubicBezTo>
                  <a:cubicBezTo>
                    <a:pt x="405" y="14132"/>
                    <a:pt x="81" y="12848"/>
                    <a:pt x="0" y="11483"/>
                  </a:cubicBezTo>
                  <a:cubicBezTo>
                    <a:pt x="0" y="11242"/>
                    <a:pt x="0" y="11001"/>
                    <a:pt x="0" y="10840"/>
                  </a:cubicBezTo>
                  <a:cubicBezTo>
                    <a:pt x="0" y="7869"/>
                    <a:pt x="1053" y="5300"/>
                    <a:pt x="3159" y="3132"/>
                  </a:cubicBezTo>
                  <a:cubicBezTo>
                    <a:pt x="5265" y="1044"/>
                    <a:pt x="7803" y="0"/>
                    <a:pt x="10800" y="0"/>
                  </a:cubicBezTo>
                  <a:cubicBezTo>
                    <a:pt x="13770" y="0"/>
                    <a:pt x="16335" y="1044"/>
                    <a:pt x="18441" y="3132"/>
                  </a:cubicBezTo>
                  <a:cubicBezTo>
                    <a:pt x="20547" y="5300"/>
                    <a:pt x="21600" y="7869"/>
                    <a:pt x="21600" y="10840"/>
                  </a:cubicBezTo>
                  <a:cubicBezTo>
                    <a:pt x="21600" y="10840"/>
                    <a:pt x="21600" y="10840"/>
                    <a:pt x="21600" y="10920"/>
                  </a:cubicBezTo>
                  <a:close/>
                  <a:moveTo>
                    <a:pt x="4995" y="14534"/>
                  </a:moveTo>
                  <a:cubicBezTo>
                    <a:pt x="5157" y="14614"/>
                    <a:pt x="5319" y="14775"/>
                    <a:pt x="5508" y="14935"/>
                  </a:cubicBezTo>
                  <a:cubicBezTo>
                    <a:pt x="6966" y="16059"/>
                    <a:pt x="8748" y="16541"/>
                    <a:pt x="10800" y="16541"/>
                  </a:cubicBezTo>
                  <a:cubicBezTo>
                    <a:pt x="12879" y="16541"/>
                    <a:pt x="14661" y="16059"/>
                    <a:pt x="16119" y="14935"/>
                  </a:cubicBezTo>
                  <a:cubicBezTo>
                    <a:pt x="16281" y="14775"/>
                    <a:pt x="16443" y="14614"/>
                    <a:pt x="16605" y="14534"/>
                  </a:cubicBezTo>
                  <a:cubicBezTo>
                    <a:pt x="17442" y="13731"/>
                    <a:pt x="17982" y="12928"/>
                    <a:pt x="18198" y="12045"/>
                  </a:cubicBezTo>
                  <a:cubicBezTo>
                    <a:pt x="18279" y="11643"/>
                    <a:pt x="18306" y="11322"/>
                    <a:pt x="18306" y="10920"/>
                  </a:cubicBezTo>
                  <a:cubicBezTo>
                    <a:pt x="18306" y="9395"/>
                    <a:pt x="17577" y="8030"/>
                    <a:pt x="16119" y="6906"/>
                  </a:cubicBezTo>
                  <a:cubicBezTo>
                    <a:pt x="14661" y="5781"/>
                    <a:pt x="12879" y="5219"/>
                    <a:pt x="10800" y="5219"/>
                  </a:cubicBezTo>
                  <a:cubicBezTo>
                    <a:pt x="8748" y="5219"/>
                    <a:pt x="6966" y="5781"/>
                    <a:pt x="5508" y="6906"/>
                  </a:cubicBezTo>
                  <a:cubicBezTo>
                    <a:pt x="4023" y="8030"/>
                    <a:pt x="3294" y="9395"/>
                    <a:pt x="3294" y="10920"/>
                  </a:cubicBezTo>
                  <a:cubicBezTo>
                    <a:pt x="3294" y="11242"/>
                    <a:pt x="3348" y="11643"/>
                    <a:pt x="3429" y="11964"/>
                  </a:cubicBezTo>
                  <a:cubicBezTo>
                    <a:pt x="3645" y="12928"/>
                    <a:pt x="4158" y="13731"/>
                    <a:pt x="4995" y="14534"/>
                  </a:cubicBez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15" name="Shape"/>
            <p:cNvSpPr/>
            <p:nvPr/>
          </p:nvSpPr>
          <p:spPr>
            <a:xfrm>
              <a:off x="0" y="699398"/>
              <a:ext cx="5889791" cy="157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615"/>
                  </a:moveTo>
                  <a:cubicBezTo>
                    <a:pt x="81" y="2107"/>
                    <a:pt x="405" y="3512"/>
                    <a:pt x="945" y="4829"/>
                  </a:cubicBezTo>
                  <a:cubicBezTo>
                    <a:pt x="1485" y="6059"/>
                    <a:pt x="2214" y="7200"/>
                    <a:pt x="3159" y="8254"/>
                  </a:cubicBezTo>
                  <a:cubicBezTo>
                    <a:pt x="3213" y="8341"/>
                    <a:pt x="3267" y="8341"/>
                    <a:pt x="3321" y="8429"/>
                  </a:cubicBezTo>
                  <a:cubicBezTo>
                    <a:pt x="5400" y="10624"/>
                    <a:pt x="7884" y="11678"/>
                    <a:pt x="10800" y="11678"/>
                  </a:cubicBezTo>
                  <a:cubicBezTo>
                    <a:pt x="13716" y="11678"/>
                    <a:pt x="16200" y="10624"/>
                    <a:pt x="18306" y="8429"/>
                  </a:cubicBezTo>
                  <a:cubicBezTo>
                    <a:pt x="18333" y="8341"/>
                    <a:pt x="18387" y="8254"/>
                    <a:pt x="18441" y="8254"/>
                  </a:cubicBezTo>
                  <a:cubicBezTo>
                    <a:pt x="19386" y="7200"/>
                    <a:pt x="20115" y="6059"/>
                    <a:pt x="20655" y="4829"/>
                  </a:cubicBezTo>
                  <a:cubicBezTo>
                    <a:pt x="21276" y="3337"/>
                    <a:pt x="21600" y="1756"/>
                    <a:pt x="21600" y="0"/>
                  </a:cubicBezTo>
                  <a:cubicBezTo>
                    <a:pt x="21600" y="9746"/>
                    <a:pt x="21600" y="9746"/>
                    <a:pt x="21600" y="9746"/>
                  </a:cubicBezTo>
                  <a:cubicBezTo>
                    <a:pt x="21600" y="12995"/>
                    <a:pt x="20547" y="15805"/>
                    <a:pt x="18441" y="18088"/>
                  </a:cubicBezTo>
                  <a:cubicBezTo>
                    <a:pt x="16335" y="20459"/>
                    <a:pt x="13770" y="21600"/>
                    <a:pt x="10800" y="21600"/>
                  </a:cubicBezTo>
                  <a:cubicBezTo>
                    <a:pt x="7803" y="21600"/>
                    <a:pt x="5265" y="20459"/>
                    <a:pt x="3159" y="18088"/>
                  </a:cubicBezTo>
                  <a:cubicBezTo>
                    <a:pt x="1053" y="15805"/>
                    <a:pt x="0" y="12995"/>
                    <a:pt x="0" y="9746"/>
                  </a:cubicBezTo>
                  <a:cubicBezTo>
                    <a:pt x="0" y="9571"/>
                    <a:pt x="0" y="9307"/>
                    <a:pt x="0" y="9132"/>
                  </a:cubicBezTo>
                  <a:lnTo>
                    <a:pt x="0" y="615"/>
                  </a:lnTo>
                  <a:close/>
                </a:path>
              </a:pathLst>
            </a:custGeom>
            <a:gradFill flip="none" rotWithShape="1">
              <a:gsLst>
                <a:gs pos="64999">
                  <a:srgbClr val="8E2B23"/>
                </a:gs>
                <a:gs pos="100000">
                  <a:srgbClr val="DE827B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317" name="Line"/>
          <p:cNvSpPr/>
          <p:nvPr/>
        </p:nvSpPr>
        <p:spPr>
          <a:xfrm>
            <a:off x="2576660" y="6098873"/>
            <a:ext cx="6164992" cy="1"/>
          </a:xfrm>
          <a:prstGeom prst="line">
            <a:avLst/>
          </a:prstGeom>
          <a:ln w="19050">
            <a:solidFill>
              <a:schemeClr val="accent4"/>
            </a:solidFill>
            <a:bevel/>
            <a:headEnd type="oval"/>
            <a:tailEnd type="oval"/>
          </a:ln>
        </p:spPr>
        <p:txBody>
          <a:bodyPr lIns="45719" rIns="45719"/>
          <a:lstStyle/>
          <a:p>
            <a:pPr defTabSz="457200">
              <a:defRPr sz="1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318" name="Line"/>
          <p:cNvSpPr/>
          <p:nvPr/>
        </p:nvSpPr>
        <p:spPr>
          <a:xfrm>
            <a:off x="15922228" y="7799699"/>
            <a:ext cx="6164993" cy="1"/>
          </a:xfrm>
          <a:prstGeom prst="line">
            <a:avLst/>
          </a:prstGeom>
          <a:ln w="19050">
            <a:solidFill>
              <a:schemeClr val="accent3"/>
            </a:solidFill>
            <a:bevel/>
            <a:headEnd type="oval"/>
            <a:tailEnd type="oval"/>
          </a:ln>
        </p:spPr>
        <p:txBody>
          <a:bodyPr lIns="45719" rIns="45719"/>
          <a:lstStyle/>
          <a:p>
            <a:pPr defTabSz="457200">
              <a:defRPr sz="1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319" name="Line"/>
          <p:cNvSpPr/>
          <p:nvPr/>
        </p:nvSpPr>
        <p:spPr>
          <a:xfrm>
            <a:off x="2576660" y="9214607"/>
            <a:ext cx="6164992" cy="1"/>
          </a:xfrm>
          <a:prstGeom prst="line">
            <a:avLst/>
          </a:prstGeom>
          <a:ln w="19050">
            <a:solidFill>
              <a:schemeClr val="accent2"/>
            </a:solidFill>
            <a:bevel/>
            <a:headEnd type="oval"/>
            <a:tailEnd type="oval"/>
          </a:ln>
        </p:spPr>
        <p:txBody>
          <a:bodyPr lIns="45719" rIns="45719"/>
          <a:lstStyle/>
          <a:p>
            <a:pPr defTabSz="457200">
              <a:defRPr sz="1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320" name="Line"/>
          <p:cNvSpPr/>
          <p:nvPr/>
        </p:nvSpPr>
        <p:spPr>
          <a:xfrm>
            <a:off x="15922228" y="10915432"/>
            <a:ext cx="6164993" cy="1"/>
          </a:xfrm>
          <a:prstGeom prst="line">
            <a:avLst/>
          </a:prstGeom>
          <a:ln w="19050">
            <a:solidFill>
              <a:schemeClr val="accent1"/>
            </a:solidFill>
            <a:bevel/>
            <a:headEnd type="oval"/>
            <a:tailEnd type="oval"/>
          </a:ln>
        </p:spPr>
        <p:txBody>
          <a:bodyPr lIns="45719" rIns="45719"/>
          <a:lstStyle/>
          <a:p>
            <a:pPr defTabSz="457200">
              <a:defRPr sz="1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321" name="Identity"/>
          <p:cNvSpPr txBox="1"/>
          <p:nvPr/>
        </p:nvSpPr>
        <p:spPr>
          <a:xfrm>
            <a:off x="2567135" y="5217558"/>
            <a:ext cx="5986678" cy="7924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1" tIns="91421" rIns="91421" bIns="91421">
            <a:spAutoFit/>
          </a:bodyPr>
          <a:lstStyle>
            <a:lvl1pPr algn="r">
              <a:defRPr sz="4000"/>
            </a:lvl1pPr>
          </a:lstStyle>
          <a:p>
            <a:r>
              <a:t>Identity</a:t>
            </a:r>
          </a:p>
        </p:txBody>
      </p:sp>
      <p:sp>
        <p:nvSpPr>
          <p:cNvPr id="322" name="Granular Consent"/>
          <p:cNvSpPr txBox="1"/>
          <p:nvPr/>
        </p:nvSpPr>
        <p:spPr>
          <a:xfrm>
            <a:off x="2567135" y="8271809"/>
            <a:ext cx="5986678" cy="7924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1" tIns="91421" rIns="91421" bIns="91421">
            <a:spAutoFit/>
          </a:bodyPr>
          <a:lstStyle>
            <a:lvl1pPr algn="r">
              <a:defRPr sz="4000"/>
            </a:lvl1pPr>
          </a:lstStyle>
          <a:p>
            <a:r>
              <a:t>Granular Consent</a:t>
            </a:r>
          </a:p>
        </p:txBody>
      </p:sp>
      <p:sp>
        <p:nvSpPr>
          <p:cNvPr id="323" name="Patient Matching"/>
          <p:cNvSpPr txBox="1"/>
          <p:nvPr/>
        </p:nvSpPr>
        <p:spPr>
          <a:xfrm>
            <a:off x="16110067" y="6932844"/>
            <a:ext cx="5986679" cy="7924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1" tIns="91421" rIns="91421" bIns="91421">
            <a:spAutoFit/>
          </a:bodyPr>
          <a:lstStyle>
            <a:lvl1pPr>
              <a:defRPr sz="4000"/>
            </a:lvl1pPr>
          </a:lstStyle>
          <a:p>
            <a:r>
              <a:t>Patient Matching</a:t>
            </a:r>
          </a:p>
        </p:txBody>
      </p:sp>
      <p:sp>
        <p:nvSpPr>
          <p:cNvPr id="324" name="Federated, Subscription-Based Notifications"/>
          <p:cNvSpPr txBox="1"/>
          <p:nvPr/>
        </p:nvSpPr>
        <p:spPr>
          <a:xfrm>
            <a:off x="16011385" y="9457780"/>
            <a:ext cx="5986678" cy="14020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1" tIns="91421" rIns="91421" bIns="91421">
            <a:spAutoFit/>
          </a:bodyPr>
          <a:lstStyle>
            <a:lvl1pPr>
              <a:defRPr sz="4000"/>
            </a:lvl1pPr>
          </a:lstStyle>
          <a:p>
            <a:r>
              <a:t>Federated, Subscription-Based Notifications</a:t>
            </a:r>
          </a:p>
        </p:txBody>
      </p:sp>
      <p:sp>
        <p:nvSpPr>
          <p:cNvPr id="325" name="INTEROPERABILITY…"/>
          <p:cNvSpPr txBox="1"/>
          <p:nvPr/>
        </p:nvSpPr>
        <p:spPr>
          <a:xfrm>
            <a:off x="1565720" y="397514"/>
            <a:ext cx="6522886" cy="151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lnSpc>
                <a:spcPct val="120000"/>
              </a:lnSpc>
            </a:pPr>
            <a:r>
              <a:rPr sz="5400">
                <a:solidFill>
                  <a:srgbClr val="E6ECED"/>
                </a:solidFill>
                <a:latin typeface="Lato Black"/>
                <a:ea typeface="Lato Black"/>
                <a:cs typeface="Lato Black"/>
                <a:sym typeface="Lato Black"/>
              </a:rPr>
              <a:t>INTEROPERABILITY</a:t>
            </a:r>
          </a:p>
          <a:p>
            <a:pPr>
              <a:lnSpc>
                <a:spcPct val="120000"/>
              </a:lnSpc>
            </a:pPr>
            <a:r>
              <a:rPr sz="2800"/>
              <a:t>FORMULA FOR CHANGE</a:t>
            </a:r>
          </a:p>
        </p:txBody>
      </p:sp>
      <p:sp>
        <p:nvSpPr>
          <p:cNvPr id="326" name="Technology + Policy =  Successful Change"/>
          <p:cNvSpPr txBox="1"/>
          <p:nvPr/>
        </p:nvSpPr>
        <p:spPr>
          <a:xfrm>
            <a:off x="7581392" y="2888431"/>
            <a:ext cx="9208517" cy="701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 algn="r">
              <a:lnSpc>
                <a:spcPct val="110000"/>
              </a:lnSpc>
              <a:defRPr sz="4000"/>
            </a:lvl1pPr>
          </a:lstStyle>
          <a:p>
            <a:pPr>
              <a:defRPr sz="3600"/>
            </a:pPr>
            <a:r>
              <a:rPr sz="4000"/>
              <a:t>Technology + Policy =  Successful Change</a:t>
            </a:r>
          </a:p>
        </p:txBody>
      </p:sp>
      <p:grpSp>
        <p:nvGrpSpPr>
          <p:cNvPr id="333" name="Group"/>
          <p:cNvGrpSpPr/>
          <p:nvPr/>
        </p:nvGrpSpPr>
        <p:grpSpPr>
          <a:xfrm>
            <a:off x="358671" y="12592315"/>
            <a:ext cx="23623001" cy="1325473"/>
            <a:chOff x="0" y="0"/>
            <a:chExt cx="23623000" cy="1325472"/>
          </a:xfrm>
        </p:grpSpPr>
        <p:pic>
          <p:nvPicPr>
            <p:cNvPr id="327" name="haven-health-solutions-logo-editable_Full Color - Flat - Horizontal copy.png" descr="haven-health-solutions-logo-editable_Full Color - Flat - Horizontal copy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/>
            <a:stretch>
              <a:fillRect/>
            </a:stretch>
          </p:blipFill>
          <p:spPr>
            <a:xfrm>
              <a:off x="10214878" y="0"/>
              <a:ext cx="3313682" cy="132547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28" name="directtrust_logo TM 2019 (1).png" descr="directtrust_logo TM 2019 (1)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707986" y="342701"/>
              <a:ext cx="1915015" cy="64016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332" name="Group"/>
            <p:cNvGrpSpPr/>
            <p:nvPr/>
          </p:nvGrpSpPr>
          <p:grpSpPr>
            <a:xfrm>
              <a:off x="0" y="369411"/>
              <a:ext cx="3322060" cy="586741"/>
              <a:chOff x="0" y="0"/>
              <a:chExt cx="3322059" cy="586740"/>
            </a:xfrm>
          </p:grpSpPr>
          <p:pic>
            <p:nvPicPr>
              <p:cNvPr id="329" name="logo.png" descr="logo.png"/>
              <p:cNvPicPr>
                <a:picLocks noChangeAspect="1"/>
              </p:cNvPicPr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2851308" y="97223"/>
                <a:ext cx="470752" cy="39229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330" name="da-logo-white.png" descr="da-logo-white.png"/>
              <p:cNvPicPr>
                <a:picLocks noChangeAspect="1"/>
              </p:cNvPicPr>
              <p:nvPr/>
            </p:nvPicPr>
            <p:blipFill>
              <a:blip r:embed="rId5">
                <a:extLst/>
              </a:blip>
              <a:stretch>
                <a:fillRect/>
              </a:stretch>
            </p:blipFill>
            <p:spPr>
              <a:xfrm>
                <a:off x="0" y="161048"/>
                <a:ext cx="2170070" cy="26464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sp>
            <p:nvSpPr>
              <p:cNvPr id="331" name="Line"/>
              <p:cNvSpPr/>
              <p:nvPr/>
            </p:nvSpPr>
            <p:spPr>
              <a:xfrm flipV="1">
                <a:off x="2510689" y="-1"/>
                <a:ext cx="1" cy="586742"/>
              </a:xfrm>
              <a:prstGeom prst="line">
                <a:avLst/>
              </a:prstGeom>
              <a:noFill/>
              <a:ln w="25400" cap="flat">
                <a:solidFill>
                  <a:srgbClr val="FFFFFF">
                    <a:alpha val="29652"/>
                  </a:srgbClr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 defTabSz="825500">
                  <a:defRPr sz="3200"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  <a:endParaRPr/>
              </a:p>
            </p:txBody>
          </p:sp>
        </p:grpSp>
      </p:grp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sp>
        <p:nvSpPr>
          <p:cNvPr id="336" name="Entrepreneurial activities differ substantially"/>
          <p:cNvSpPr txBox="1"/>
          <p:nvPr/>
        </p:nvSpPr>
        <p:spPr>
          <a:xfrm>
            <a:off x="15071907" y="7847908"/>
            <a:ext cx="3412145" cy="1206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1" tIns="91421" rIns="91421" bIns="91421">
            <a:spAutoFit/>
          </a:bodyPr>
          <a:lstStyle>
            <a:lvl1pPr algn="ctr">
              <a:lnSpc>
                <a:spcPct val="89000"/>
              </a:lnSpc>
              <a:defRPr sz="2400"/>
            </a:lvl1pPr>
          </a:lstStyle>
          <a:p>
            <a:pPr>
              <a:defRPr sz="3600"/>
            </a:pPr>
            <a:r>
              <a:rPr sz="2400"/>
              <a:t>Entrepreneurial activities differ substantially </a:t>
            </a:r>
          </a:p>
        </p:txBody>
      </p:sp>
      <p:sp>
        <p:nvSpPr>
          <p:cNvPr id="337" name="Circle"/>
          <p:cNvSpPr/>
          <p:nvPr/>
        </p:nvSpPr>
        <p:spPr>
          <a:xfrm>
            <a:off x="10315695" y="5575676"/>
            <a:ext cx="2197145" cy="2197689"/>
          </a:xfrm>
          <a:prstGeom prst="ellipse">
            <a:avLst/>
          </a:prstGeom>
          <a:solidFill>
            <a:srgbClr val="77943E">
              <a:alpha val="52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457200">
              <a:spcBef>
                <a:spcPts val="200"/>
              </a:spcBef>
              <a:defRPr sz="1000">
                <a:solidFill>
                  <a:srgbClr val="A6A6A6"/>
                </a:solidFill>
              </a:defRPr>
            </a:pPr>
            <a:endParaRPr/>
          </a:p>
        </p:txBody>
      </p:sp>
      <p:sp>
        <p:nvSpPr>
          <p:cNvPr id="338" name="Circle"/>
          <p:cNvSpPr/>
          <p:nvPr/>
        </p:nvSpPr>
        <p:spPr>
          <a:xfrm>
            <a:off x="11947273" y="9079725"/>
            <a:ext cx="1747489" cy="1747921"/>
          </a:xfrm>
          <a:prstGeom prst="ellipse">
            <a:avLst/>
          </a:prstGeom>
          <a:solidFill>
            <a:srgbClr val="77943E">
              <a:alpha val="49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457200">
              <a:spcBef>
                <a:spcPts val="200"/>
              </a:spcBef>
              <a:defRPr sz="1000">
                <a:solidFill>
                  <a:srgbClr val="A6A6A6"/>
                </a:solidFill>
              </a:defRPr>
            </a:pPr>
            <a:endParaRPr/>
          </a:p>
        </p:txBody>
      </p:sp>
      <p:sp>
        <p:nvSpPr>
          <p:cNvPr id="339" name="Circle"/>
          <p:cNvSpPr/>
          <p:nvPr/>
        </p:nvSpPr>
        <p:spPr>
          <a:xfrm>
            <a:off x="12022232" y="5990256"/>
            <a:ext cx="1359735" cy="1360071"/>
          </a:xfrm>
          <a:prstGeom prst="ellipse">
            <a:avLst/>
          </a:prstGeom>
          <a:solidFill>
            <a:srgbClr val="4F6229">
              <a:alpha val="49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457200">
              <a:spcBef>
                <a:spcPts val="200"/>
              </a:spcBef>
              <a:defRPr sz="1000">
                <a:solidFill>
                  <a:srgbClr val="A6A6A6"/>
                </a:solidFill>
              </a:defRPr>
            </a:pPr>
            <a:endParaRPr/>
          </a:p>
        </p:txBody>
      </p:sp>
      <p:sp>
        <p:nvSpPr>
          <p:cNvPr id="340" name="Circle"/>
          <p:cNvSpPr/>
          <p:nvPr/>
        </p:nvSpPr>
        <p:spPr>
          <a:xfrm>
            <a:off x="9413570" y="6369087"/>
            <a:ext cx="887727" cy="887945"/>
          </a:xfrm>
          <a:prstGeom prst="ellipse">
            <a:avLst/>
          </a:prstGeom>
          <a:solidFill>
            <a:srgbClr val="4F6229">
              <a:alpha val="67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457200">
              <a:spcBef>
                <a:spcPts val="200"/>
              </a:spcBef>
              <a:defRPr sz="1000">
                <a:solidFill>
                  <a:srgbClr val="A6A6A6"/>
                </a:solidFill>
              </a:defRPr>
            </a:pPr>
            <a:endParaRPr/>
          </a:p>
        </p:txBody>
      </p:sp>
      <p:sp>
        <p:nvSpPr>
          <p:cNvPr id="341" name="Circle"/>
          <p:cNvSpPr/>
          <p:nvPr/>
        </p:nvSpPr>
        <p:spPr>
          <a:xfrm>
            <a:off x="9773018" y="7592510"/>
            <a:ext cx="2683739" cy="2684400"/>
          </a:xfrm>
          <a:prstGeom prst="ellipse">
            <a:avLst/>
          </a:prstGeom>
          <a:solidFill>
            <a:schemeClr val="accent2">
              <a:alpha val="52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457200">
              <a:spcBef>
                <a:spcPts val="200"/>
              </a:spcBef>
              <a:defRPr sz="1000">
                <a:solidFill>
                  <a:srgbClr val="A6A6A6"/>
                </a:solidFill>
              </a:defRPr>
            </a:pPr>
            <a:endParaRPr/>
          </a:p>
        </p:txBody>
      </p:sp>
      <p:sp>
        <p:nvSpPr>
          <p:cNvPr id="342" name="Circle"/>
          <p:cNvSpPr/>
          <p:nvPr/>
        </p:nvSpPr>
        <p:spPr>
          <a:xfrm>
            <a:off x="12702100" y="6741473"/>
            <a:ext cx="1747489" cy="1747921"/>
          </a:xfrm>
          <a:prstGeom prst="ellipse">
            <a:avLst/>
          </a:prstGeom>
          <a:solidFill>
            <a:srgbClr val="E6ECED">
              <a:alpha val="49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457200">
              <a:spcBef>
                <a:spcPts val="200"/>
              </a:spcBef>
              <a:defRPr sz="1000">
                <a:solidFill>
                  <a:srgbClr val="A6A6A6"/>
                </a:solidFill>
              </a:defRPr>
            </a:pPr>
            <a:endParaRPr/>
          </a:p>
        </p:txBody>
      </p:sp>
      <p:sp>
        <p:nvSpPr>
          <p:cNvPr id="343" name="Circle"/>
          <p:cNvSpPr/>
          <p:nvPr/>
        </p:nvSpPr>
        <p:spPr>
          <a:xfrm>
            <a:off x="8337650" y="6717982"/>
            <a:ext cx="1747489" cy="1747921"/>
          </a:xfrm>
          <a:prstGeom prst="ellipse">
            <a:avLst/>
          </a:prstGeom>
          <a:solidFill>
            <a:srgbClr val="77943E">
              <a:alpha val="49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457200">
              <a:spcBef>
                <a:spcPts val="200"/>
              </a:spcBef>
              <a:defRPr sz="1000">
                <a:solidFill>
                  <a:srgbClr val="A6A6A6"/>
                </a:solidFill>
              </a:defRPr>
            </a:pPr>
            <a:endParaRPr/>
          </a:p>
        </p:txBody>
      </p:sp>
      <p:sp>
        <p:nvSpPr>
          <p:cNvPr id="344" name="Circle"/>
          <p:cNvSpPr/>
          <p:nvPr/>
        </p:nvSpPr>
        <p:spPr>
          <a:xfrm>
            <a:off x="14080546" y="6760750"/>
            <a:ext cx="1221075" cy="1221377"/>
          </a:xfrm>
          <a:prstGeom prst="ellipse">
            <a:avLst/>
          </a:prstGeom>
          <a:solidFill>
            <a:srgbClr val="77943E">
              <a:alpha val="52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457200">
              <a:spcBef>
                <a:spcPts val="200"/>
              </a:spcBef>
              <a:defRPr sz="1000">
                <a:solidFill>
                  <a:srgbClr val="A6A6A6"/>
                </a:solidFill>
              </a:defRPr>
            </a:pPr>
            <a:endParaRPr/>
          </a:p>
        </p:txBody>
      </p:sp>
      <p:sp>
        <p:nvSpPr>
          <p:cNvPr id="345" name="Circle"/>
          <p:cNvSpPr/>
          <p:nvPr/>
        </p:nvSpPr>
        <p:spPr>
          <a:xfrm>
            <a:off x="9402480" y="8204155"/>
            <a:ext cx="610537" cy="610689"/>
          </a:xfrm>
          <a:prstGeom prst="ellipse">
            <a:avLst/>
          </a:prstGeom>
          <a:solidFill>
            <a:srgbClr val="E6ECED">
              <a:alpha val="49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457200">
              <a:spcBef>
                <a:spcPts val="200"/>
              </a:spcBef>
              <a:defRPr sz="1000">
                <a:solidFill>
                  <a:srgbClr val="A6A6A6"/>
                </a:solidFill>
              </a:defRPr>
            </a:pPr>
            <a:endParaRPr/>
          </a:p>
        </p:txBody>
      </p:sp>
      <p:sp>
        <p:nvSpPr>
          <p:cNvPr id="346" name="Circle"/>
          <p:cNvSpPr/>
          <p:nvPr/>
        </p:nvSpPr>
        <p:spPr>
          <a:xfrm>
            <a:off x="11831449" y="4956914"/>
            <a:ext cx="1221075" cy="1221377"/>
          </a:xfrm>
          <a:prstGeom prst="ellipse">
            <a:avLst/>
          </a:prstGeom>
          <a:solidFill>
            <a:srgbClr val="D7E4BE">
              <a:alpha val="52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457200">
              <a:spcBef>
                <a:spcPts val="200"/>
              </a:spcBef>
              <a:defRPr sz="1000">
                <a:solidFill>
                  <a:srgbClr val="A6A6A6"/>
                </a:solidFill>
              </a:defRPr>
            </a:pPr>
            <a:endParaRPr/>
          </a:p>
        </p:txBody>
      </p:sp>
      <p:sp>
        <p:nvSpPr>
          <p:cNvPr id="347" name="Circle"/>
          <p:cNvSpPr/>
          <p:nvPr/>
        </p:nvSpPr>
        <p:spPr>
          <a:xfrm>
            <a:off x="7899259" y="4693642"/>
            <a:ext cx="1747489" cy="1747921"/>
          </a:xfrm>
          <a:prstGeom prst="ellipse">
            <a:avLst/>
          </a:prstGeom>
          <a:solidFill>
            <a:srgbClr val="77943E">
              <a:alpha val="52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457200">
              <a:spcBef>
                <a:spcPts val="200"/>
              </a:spcBef>
              <a:defRPr sz="1000">
                <a:solidFill>
                  <a:srgbClr val="A6A6A6"/>
                </a:solidFill>
              </a:defRPr>
            </a:pPr>
            <a:endParaRPr/>
          </a:p>
        </p:txBody>
      </p:sp>
      <p:grpSp>
        <p:nvGrpSpPr>
          <p:cNvPr id="392" name="Group"/>
          <p:cNvGrpSpPr/>
          <p:nvPr/>
        </p:nvGrpSpPr>
        <p:grpSpPr>
          <a:xfrm>
            <a:off x="9191589" y="6223888"/>
            <a:ext cx="5933236" cy="6043826"/>
            <a:chOff x="0" y="0"/>
            <a:chExt cx="5933235" cy="6043825"/>
          </a:xfrm>
        </p:grpSpPr>
        <p:sp>
          <p:nvSpPr>
            <p:cNvPr id="348" name="Shape"/>
            <p:cNvSpPr/>
            <p:nvPr/>
          </p:nvSpPr>
          <p:spPr>
            <a:xfrm rot="16200000">
              <a:off x="4104631" y="686118"/>
              <a:ext cx="464986" cy="4648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11929" y="0"/>
                    <a:pt x="21600" y="9671"/>
                    <a:pt x="21600" y="21600"/>
                  </a:cubicBezTo>
                  <a:lnTo>
                    <a:pt x="10800" y="21600"/>
                  </a:lnTo>
                  <a:cubicBezTo>
                    <a:pt x="10800" y="15635"/>
                    <a:pt x="5965" y="10800"/>
                    <a:pt x="0" y="1080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grpSp>
          <p:nvGrpSpPr>
            <p:cNvPr id="351" name="Group"/>
            <p:cNvGrpSpPr/>
            <p:nvPr/>
          </p:nvGrpSpPr>
          <p:grpSpPr>
            <a:xfrm>
              <a:off x="3895785" y="1147551"/>
              <a:ext cx="650241" cy="1749019"/>
              <a:chOff x="0" y="0"/>
              <a:chExt cx="650240" cy="1749018"/>
            </a:xfrm>
          </p:grpSpPr>
          <p:sp>
            <p:nvSpPr>
              <p:cNvPr id="349" name="Rectangle"/>
              <p:cNvSpPr/>
              <p:nvPr/>
            </p:nvSpPr>
            <p:spPr>
              <a:xfrm rot="5400000">
                <a:off x="-549390" y="758293"/>
                <a:ext cx="1749020" cy="232433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/>
                <a:endParaRPr/>
              </a:p>
            </p:txBody>
          </p:sp>
          <p:sp>
            <p:nvSpPr>
              <p:cNvPr id="350" name="Text"/>
              <p:cNvSpPr txBox="1"/>
              <p:nvPr/>
            </p:nvSpPr>
            <p:spPr>
              <a:xfrm rot="5400000">
                <a:off x="-549390" y="549389"/>
                <a:ext cx="1749020" cy="6502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/>
              </a:lstStyle>
              <a:p>
                <a:r>
                  <a:t> </a:t>
                </a:r>
              </a:p>
            </p:txBody>
          </p:sp>
        </p:grpSp>
        <p:sp>
          <p:nvSpPr>
            <p:cNvPr id="352" name="Shape"/>
            <p:cNvSpPr/>
            <p:nvPr/>
          </p:nvSpPr>
          <p:spPr>
            <a:xfrm rot="5400000">
              <a:off x="3875533" y="2896631"/>
              <a:ext cx="464986" cy="4648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11929" y="0"/>
                    <a:pt x="21600" y="9671"/>
                    <a:pt x="21600" y="21600"/>
                  </a:cubicBezTo>
                  <a:lnTo>
                    <a:pt x="10800" y="21600"/>
                  </a:lnTo>
                  <a:cubicBezTo>
                    <a:pt x="10800" y="15635"/>
                    <a:pt x="5965" y="10800"/>
                    <a:pt x="0" y="1080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grpSp>
          <p:nvGrpSpPr>
            <p:cNvPr id="355" name="Group"/>
            <p:cNvGrpSpPr/>
            <p:nvPr/>
          </p:nvGrpSpPr>
          <p:grpSpPr>
            <a:xfrm>
              <a:off x="3427908" y="2920155"/>
              <a:ext cx="447697" cy="650241"/>
              <a:chOff x="0" y="0"/>
              <a:chExt cx="447696" cy="650240"/>
            </a:xfrm>
          </p:grpSpPr>
          <p:sp>
            <p:nvSpPr>
              <p:cNvPr id="353" name="Rectangle"/>
              <p:cNvSpPr/>
              <p:nvPr/>
            </p:nvSpPr>
            <p:spPr>
              <a:xfrm>
                <a:off x="-1" y="208874"/>
                <a:ext cx="447698" cy="232491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/>
                <a:endParaRPr/>
              </a:p>
            </p:txBody>
          </p:sp>
          <p:sp>
            <p:nvSpPr>
              <p:cNvPr id="354" name="Text"/>
              <p:cNvSpPr txBox="1"/>
              <p:nvPr/>
            </p:nvSpPr>
            <p:spPr>
              <a:xfrm>
                <a:off x="0" y="-1"/>
                <a:ext cx="447697" cy="6502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/>
              </a:lstStyle>
              <a:p>
                <a:r>
                  <a:t> </a:t>
                </a:r>
              </a:p>
            </p:txBody>
          </p:sp>
        </p:grpSp>
        <p:sp>
          <p:nvSpPr>
            <p:cNvPr id="356" name="Shape"/>
            <p:cNvSpPr/>
            <p:nvPr/>
          </p:nvSpPr>
          <p:spPr>
            <a:xfrm rot="5400000" flipH="1">
              <a:off x="1356915" y="589233"/>
              <a:ext cx="464986" cy="4648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11929" y="0"/>
                    <a:pt x="21600" y="9671"/>
                    <a:pt x="21600" y="21600"/>
                  </a:cubicBezTo>
                  <a:lnTo>
                    <a:pt x="10800" y="21600"/>
                  </a:lnTo>
                  <a:cubicBezTo>
                    <a:pt x="10800" y="15635"/>
                    <a:pt x="5965" y="10800"/>
                    <a:pt x="0" y="1080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grpSp>
          <p:nvGrpSpPr>
            <p:cNvPr id="359" name="Group"/>
            <p:cNvGrpSpPr/>
            <p:nvPr/>
          </p:nvGrpSpPr>
          <p:grpSpPr>
            <a:xfrm>
              <a:off x="1380503" y="1054156"/>
              <a:ext cx="650241" cy="1352178"/>
              <a:chOff x="0" y="0"/>
              <a:chExt cx="650240" cy="1352177"/>
            </a:xfrm>
          </p:grpSpPr>
          <p:sp>
            <p:nvSpPr>
              <p:cNvPr id="357" name="Rectangle"/>
              <p:cNvSpPr/>
              <p:nvPr/>
            </p:nvSpPr>
            <p:spPr>
              <a:xfrm rot="16200000" flipH="1">
                <a:off x="-350969" y="559873"/>
                <a:ext cx="1352178" cy="232431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/>
                <a:endParaRPr/>
              </a:p>
            </p:txBody>
          </p:sp>
          <p:sp>
            <p:nvSpPr>
              <p:cNvPr id="358" name="Text"/>
              <p:cNvSpPr txBox="1"/>
              <p:nvPr/>
            </p:nvSpPr>
            <p:spPr>
              <a:xfrm rot="16200000">
                <a:off x="-350969" y="350968"/>
                <a:ext cx="1352178" cy="6502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/>
              </a:lstStyle>
              <a:p>
                <a:r>
                  <a:t> </a:t>
                </a:r>
              </a:p>
            </p:txBody>
          </p:sp>
        </p:grpSp>
        <p:sp>
          <p:nvSpPr>
            <p:cNvPr id="360" name="Shape"/>
            <p:cNvSpPr/>
            <p:nvPr/>
          </p:nvSpPr>
          <p:spPr>
            <a:xfrm rot="16200000" flipH="1">
              <a:off x="893489" y="356942"/>
              <a:ext cx="464986" cy="4648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11929" y="0"/>
                    <a:pt x="21600" y="9671"/>
                    <a:pt x="21600" y="21600"/>
                  </a:cubicBezTo>
                  <a:lnTo>
                    <a:pt x="10800" y="21600"/>
                  </a:lnTo>
                  <a:cubicBezTo>
                    <a:pt x="10800" y="15635"/>
                    <a:pt x="5965" y="10800"/>
                    <a:pt x="0" y="1080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grpSp>
          <p:nvGrpSpPr>
            <p:cNvPr id="363" name="Group"/>
            <p:cNvGrpSpPr/>
            <p:nvPr/>
          </p:nvGrpSpPr>
          <p:grpSpPr>
            <a:xfrm>
              <a:off x="684640" y="-1"/>
              <a:ext cx="650241" cy="356885"/>
              <a:chOff x="0" y="0"/>
              <a:chExt cx="650240" cy="356884"/>
            </a:xfrm>
          </p:grpSpPr>
          <p:sp>
            <p:nvSpPr>
              <p:cNvPr id="361" name="Rectangle"/>
              <p:cNvSpPr/>
              <p:nvPr/>
            </p:nvSpPr>
            <p:spPr>
              <a:xfrm rot="16200000" flipH="1">
                <a:off x="146678" y="62227"/>
                <a:ext cx="356885" cy="232431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/>
                <a:endParaRPr/>
              </a:p>
            </p:txBody>
          </p:sp>
          <p:sp>
            <p:nvSpPr>
              <p:cNvPr id="362" name="Text"/>
              <p:cNvSpPr txBox="1"/>
              <p:nvPr/>
            </p:nvSpPr>
            <p:spPr>
              <a:xfrm rot="16200000">
                <a:off x="146677" y="-146678"/>
                <a:ext cx="356885" cy="6502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/>
              </a:lstStyle>
              <a:p>
                <a:r>
                  <a:t> </a:t>
                </a:r>
              </a:p>
            </p:txBody>
          </p:sp>
        </p:grpSp>
        <p:sp>
          <p:nvSpPr>
            <p:cNvPr id="364" name="Shape"/>
            <p:cNvSpPr/>
            <p:nvPr/>
          </p:nvSpPr>
          <p:spPr>
            <a:xfrm rot="16200000" flipH="1">
              <a:off x="1586015" y="2406396"/>
              <a:ext cx="464986" cy="4648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11929" y="0"/>
                    <a:pt x="21600" y="9671"/>
                    <a:pt x="21600" y="21600"/>
                  </a:cubicBezTo>
                  <a:lnTo>
                    <a:pt x="10800" y="21600"/>
                  </a:lnTo>
                  <a:cubicBezTo>
                    <a:pt x="10800" y="15635"/>
                    <a:pt x="5965" y="10800"/>
                    <a:pt x="0" y="1080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grpSp>
          <p:nvGrpSpPr>
            <p:cNvPr id="367" name="Group"/>
            <p:cNvGrpSpPr/>
            <p:nvPr/>
          </p:nvGrpSpPr>
          <p:grpSpPr>
            <a:xfrm>
              <a:off x="2050936" y="2429952"/>
              <a:ext cx="174324" cy="650241"/>
              <a:chOff x="0" y="0"/>
              <a:chExt cx="174322" cy="650240"/>
            </a:xfrm>
          </p:grpSpPr>
          <p:sp>
            <p:nvSpPr>
              <p:cNvPr id="365" name="Rectangle"/>
              <p:cNvSpPr/>
              <p:nvPr/>
            </p:nvSpPr>
            <p:spPr>
              <a:xfrm flipH="1">
                <a:off x="-1" y="208874"/>
                <a:ext cx="174324" cy="232491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/>
                <a:endParaRPr/>
              </a:p>
            </p:txBody>
          </p:sp>
          <p:sp>
            <p:nvSpPr>
              <p:cNvPr id="366" name="Text"/>
              <p:cNvSpPr txBox="1"/>
              <p:nvPr/>
            </p:nvSpPr>
            <p:spPr>
              <a:xfrm>
                <a:off x="0" y="-1"/>
                <a:ext cx="174323" cy="6502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/>
              </a:lstStyle>
              <a:p>
                <a:r>
                  <a:t> </a:t>
                </a:r>
              </a:p>
            </p:txBody>
          </p:sp>
        </p:grpSp>
        <p:grpSp>
          <p:nvGrpSpPr>
            <p:cNvPr id="370" name="Group"/>
            <p:cNvGrpSpPr/>
            <p:nvPr/>
          </p:nvGrpSpPr>
          <p:grpSpPr>
            <a:xfrm>
              <a:off x="-1" y="927253"/>
              <a:ext cx="783639" cy="650241"/>
              <a:chOff x="0" y="0"/>
              <a:chExt cx="783638" cy="650240"/>
            </a:xfrm>
          </p:grpSpPr>
          <p:sp>
            <p:nvSpPr>
              <p:cNvPr id="368" name="Rectangle"/>
              <p:cNvSpPr/>
              <p:nvPr/>
            </p:nvSpPr>
            <p:spPr>
              <a:xfrm rot="10800000" flipH="1">
                <a:off x="0" y="208873"/>
                <a:ext cx="783639" cy="232494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/>
                <a:endParaRPr/>
              </a:p>
            </p:txBody>
          </p:sp>
          <p:sp>
            <p:nvSpPr>
              <p:cNvPr id="369" name="Text"/>
              <p:cNvSpPr txBox="1"/>
              <p:nvPr/>
            </p:nvSpPr>
            <p:spPr>
              <a:xfrm rot="10800000">
                <a:off x="0" y="-1"/>
                <a:ext cx="783639" cy="6502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/>
              </a:lstStyle>
              <a:p>
                <a:r>
                  <a:t> </a:t>
                </a:r>
              </a:p>
            </p:txBody>
          </p:sp>
        </p:grpSp>
        <p:sp>
          <p:nvSpPr>
            <p:cNvPr id="371" name="Shape"/>
            <p:cNvSpPr/>
            <p:nvPr/>
          </p:nvSpPr>
          <p:spPr>
            <a:xfrm rot="5400000" flipH="1">
              <a:off x="783582" y="1136194"/>
              <a:ext cx="464986" cy="4648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11929" y="0"/>
                    <a:pt x="21600" y="9671"/>
                    <a:pt x="21600" y="21600"/>
                  </a:cubicBezTo>
                  <a:lnTo>
                    <a:pt x="10800" y="21600"/>
                  </a:lnTo>
                  <a:cubicBezTo>
                    <a:pt x="10800" y="15635"/>
                    <a:pt x="5965" y="10800"/>
                    <a:pt x="0" y="1080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sp>
          <p:nvSpPr>
            <p:cNvPr id="372" name="Shape"/>
            <p:cNvSpPr/>
            <p:nvPr/>
          </p:nvSpPr>
          <p:spPr>
            <a:xfrm>
              <a:off x="2225269" y="2638817"/>
              <a:ext cx="1202621" cy="34050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5671" y="0"/>
                  </a:lnTo>
                  <a:cubicBezTo>
                    <a:pt x="18945" y="0"/>
                    <a:pt x="21600" y="938"/>
                    <a:pt x="21600" y="2094"/>
                  </a:cubicBez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grpSp>
          <p:nvGrpSpPr>
            <p:cNvPr id="375" name="Group"/>
            <p:cNvGrpSpPr/>
            <p:nvPr/>
          </p:nvGrpSpPr>
          <p:grpSpPr>
            <a:xfrm>
              <a:off x="4447619" y="2285612"/>
              <a:ext cx="650242" cy="1749019"/>
              <a:chOff x="0" y="0"/>
              <a:chExt cx="650240" cy="1749018"/>
            </a:xfrm>
          </p:grpSpPr>
          <p:sp>
            <p:nvSpPr>
              <p:cNvPr id="373" name="Rectangle"/>
              <p:cNvSpPr/>
              <p:nvPr/>
            </p:nvSpPr>
            <p:spPr>
              <a:xfrm rot="5400000">
                <a:off x="-549390" y="758293"/>
                <a:ext cx="1749020" cy="232433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/>
                <a:endParaRPr/>
              </a:p>
            </p:txBody>
          </p:sp>
          <p:sp>
            <p:nvSpPr>
              <p:cNvPr id="374" name="Text"/>
              <p:cNvSpPr txBox="1"/>
              <p:nvPr/>
            </p:nvSpPr>
            <p:spPr>
              <a:xfrm rot="5400000">
                <a:off x="-549390" y="549389"/>
                <a:ext cx="1749020" cy="6502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/>
              </a:lstStyle>
              <a:p>
                <a:r>
                  <a:t> </a:t>
                </a:r>
              </a:p>
            </p:txBody>
          </p:sp>
        </p:grpSp>
        <p:sp>
          <p:nvSpPr>
            <p:cNvPr id="376" name="Shape"/>
            <p:cNvSpPr/>
            <p:nvPr/>
          </p:nvSpPr>
          <p:spPr>
            <a:xfrm rot="5400000">
              <a:off x="4427368" y="4034692"/>
              <a:ext cx="464986" cy="4648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11929" y="0"/>
                    <a:pt x="21600" y="9671"/>
                    <a:pt x="21600" y="21600"/>
                  </a:cubicBezTo>
                  <a:lnTo>
                    <a:pt x="10800" y="21600"/>
                  </a:lnTo>
                  <a:cubicBezTo>
                    <a:pt x="10800" y="15635"/>
                    <a:pt x="5965" y="10800"/>
                    <a:pt x="0" y="1080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grpSp>
          <p:nvGrpSpPr>
            <p:cNvPr id="379" name="Group"/>
            <p:cNvGrpSpPr/>
            <p:nvPr/>
          </p:nvGrpSpPr>
          <p:grpSpPr>
            <a:xfrm>
              <a:off x="3427905" y="4058214"/>
              <a:ext cx="999521" cy="650241"/>
              <a:chOff x="0" y="0"/>
              <a:chExt cx="999519" cy="650240"/>
            </a:xfrm>
          </p:grpSpPr>
          <p:sp>
            <p:nvSpPr>
              <p:cNvPr id="377" name="Rectangle"/>
              <p:cNvSpPr/>
              <p:nvPr/>
            </p:nvSpPr>
            <p:spPr>
              <a:xfrm>
                <a:off x="0" y="208874"/>
                <a:ext cx="999520" cy="232491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/>
                <a:endParaRPr/>
              </a:p>
            </p:txBody>
          </p:sp>
          <p:sp>
            <p:nvSpPr>
              <p:cNvPr id="378" name="Text"/>
              <p:cNvSpPr txBox="1"/>
              <p:nvPr/>
            </p:nvSpPr>
            <p:spPr>
              <a:xfrm>
                <a:off x="0" y="-1"/>
                <a:ext cx="999520" cy="6502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/>
              </a:lstStyle>
              <a:p>
                <a:r>
                  <a:t> </a:t>
                </a:r>
              </a:p>
            </p:txBody>
          </p:sp>
        </p:grpSp>
        <p:sp>
          <p:nvSpPr>
            <p:cNvPr id="380" name="Shape"/>
            <p:cNvSpPr/>
            <p:nvPr/>
          </p:nvSpPr>
          <p:spPr>
            <a:xfrm rot="16200000" flipH="1">
              <a:off x="1016010" y="3347284"/>
              <a:ext cx="464986" cy="4648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11929" y="0"/>
                    <a:pt x="21600" y="9671"/>
                    <a:pt x="21600" y="21600"/>
                  </a:cubicBezTo>
                  <a:lnTo>
                    <a:pt x="10800" y="21600"/>
                  </a:lnTo>
                  <a:cubicBezTo>
                    <a:pt x="10800" y="15635"/>
                    <a:pt x="5965" y="10800"/>
                    <a:pt x="0" y="1080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grpSp>
          <p:nvGrpSpPr>
            <p:cNvPr id="383" name="Group"/>
            <p:cNvGrpSpPr/>
            <p:nvPr/>
          </p:nvGrpSpPr>
          <p:grpSpPr>
            <a:xfrm>
              <a:off x="1484259" y="3370806"/>
              <a:ext cx="741009" cy="650241"/>
              <a:chOff x="0" y="0"/>
              <a:chExt cx="741008" cy="650240"/>
            </a:xfrm>
          </p:grpSpPr>
          <p:sp>
            <p:nvSpPr>
              <p:cNvPr id="381" name="Rectangle"/>
              <p:cNvSpPr/>
              <p:nvPr/>
            </p:nvSpPr>
            <p:spPr>
              <a:xfrm flipH="1">
                <a:off x="0" y="208874"/>
                <a:ext cx="741009" cy="232491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/>
                <a:endParaRPr/>
              </a:p>
            </p:txBody>
          </p:sp>
          <p:sp>
            <p:nvSpPr>
              <p:cNvPr id="382" name="Text"/>
              <p:cNvSpPr txBox="1"/>
              <p:nvPr/>
            </p:nvSpPr>
            <p:spPr>
              <a:xfrm>
                <a:off x="0" y="-1"/>
                <a:ext cx="741009" cy="6502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/>
              </a:lstStyle>
              <a:p>
                <a:r>
                  <a:t> </a:t>
                </a:r>
              </a:p>
            </p:txBody>
          </p:sp>
        </p:grpSp>
        <p:grpSp>
          <p:nvGrpSpPr>
            <p:cNvPr id="386" name="Group"/>
            <p:cNvGrpSpPr/>
            <p:nvPr/>
          </p:nvGrpSpPr>
          <p:grpSpPr>
            <a:xfrm>
              <a:off x="807167" y="1601121"/>
              <a:ext cx="650242" cy="1749019"/>
              <a:chOff x="0" y="0"/>
              <a:chExt cx="650240" cy="1749018"/>
            </a:xfrm>
          </p:grpSpPr>
          <p:sp>
            <p:nvSpPr>
              <p:cNvPr id="384" name="Rectangle"/>
              <p:cNvSpPr/>
              <p:nvPr/>
            </p:nvSpPr>
            <p:spPr>
              <a:xfrm rot="5400000">
                <a:off x="-549390" y="758293"/>
                <a:ext cx="1749020" cy="232433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/>
                <a:endParaRPr/>
              </a:p>
            </p:txBody>
          </p:sp>
          <p:sp>
            <p:nvSpPr>
              <p:cNvPr id="385" name="Text"/>
              <p:cNvSpPr txBox="1"/>
              <p:nvPr/>
            </p:nvSpPr>
            <p:spPr>
              <a:xfrm rot="5400000">
                <a:off x="-549390" y="549389"/>
                <a:ext cx="1749020" cy="6502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/>
              </a:lstStyle>
              <a:p>
                <a:r>
                  <a:t> </a:t>
                </a:r>
              </a:p>
            </p:txBody>
          </p:sp>
        </p:grpSp>
        <p:sp>
          <p:nvSpPr>
            <p:cNvPr id="387" name="Shape"/>
            <p:cNvSpPr/>
            <p:nvPr/>
          </p:nvSpPr>
          <p:spPr>
            <a:xfrm rot="16200000">
              <a:off x="4656463" y="1820685"/>
              <a:ext cx="464986" cy="4648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11929" y="0"/>
                    <a:pt x="21600" y="9671"/>
                    <a:pt x="21600" y="21600"/>
                  </a:cubicBezTo>
                  <a:lnTo>
                    <a:pt x="10800" y="21600"/>
                  </a:lnTo>
                  <a:cubicBezTo>
                    <a:pt x="10800" y="15635"/>
                    <a:pt x="5965" y="10800"/>
                    <a:pt x="0" y="1080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grpSp>
          <p:nvGrpSpPr>
            <p:cNvPr id="390" name="Group"/>
            <p:cNvGrpSpPr/>
            <p:nvPr/>
          </p:nvGrpSpPr>
          <p:grpSpPr>
            <a:xfrm>
              <a:off x="5121388" y="1611751"/>
              <a:ext cx="811848" cy="650241"/>
              <a:chOff x="0" y="0"/>
              <a:chExt cx="811847" cy="650240"/>
            </a:xfrm>
          </p:grpSpPr>
          <p:sp>
            <p:nvSpPr>
              <p:cNvPr id="388" name="Rectangle"/>
              <p:cNvSpPr/>
              <p:nvPr/>
            </p:nvSpPr>
            <p:spPr>
              <a:xfrm rot="10800000">
                <a:off x="0" y="208875"/>
                <a:ext cx="811848" cy="232491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/>
                <a:endParaRPr/>
              </a:p>
            </p:txBody>
          </p:sp>
          <p:sp>
            <p:nvSpPr>
              <p:cNvPr id="389" name="Text"/>
              <p:cNvSpPr txBox="1"/>
              <p:nvPr/>
            </p:nvSpPr>
            <p:spPr>
              <a:xfrm rot="10800000">
                <a:off x="0" y="-1"/>
                <a:ext cx="811848" cy="6502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/>
              </a:lstStyle>
              <a:p>
                <a:r>
                  <a:t> </a:t>
                </a:r>
              </a:p>
            </p:txBody>
          </p:sp>
        </p:grpSp>
        <p:sp>
          <p:nvSpPr>
            <p:cNvPr id="391" name="Shape"/>
            <p:cNvSpPr/>
            <p:nvPr/>
          </p:nvSpPr>
          <p:spPr>
            <a:xfrm rot="5400000">
              <a:off x="4559998" y="449493"/>
              <a:ext cx="464986" cy="4648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11929" y="0"/>
                    <a:pt x="21600" y="9671"/>
                    <a:pt x="21600" y="21600"/>
                  </a:cubicBezTo>
                  <a:lnTo>
                    <a:pt x="10800" y="21600"/>
                  </a:lnTo>
                  <a:cubicBezTo>
                    <a:pt x="10800" y="15635"/>
                    <a:pt x="5965" y="10800"/>
                    <a:pt x="0" y="1080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</p:grpSp>
      <p:sp>
        <p:nvSpPr>
          <p:cNvPr id="393" name="Circle"/>
          <p:cNvSpPr/>
          <p:nvPr/>
        </p:nvSpPr>
        <p:spPr>
          <a:xfrm>
            <a:off x="12168978" y="7753523"/>
            <a:ext cx="901035" cy="901259"/>
          </a:xfrm>
          <a:prstGeom prst="ellipse">
            <a:avLst/>
          </a:prstGeom>
          <a:solidFill>
            <a:srgbClr val="77943E">
              <a:alpha val="52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457200">
              <a:spcBef>
                <a:spcPts val="200"/>
              </a:spcBef>
              <a:defRPr sz="1000">
                <a:solidFill>
                  <a:srgbClr val="A6A6A6"/>
                </a:solidFill>
              </a:defRPr>
            </a:pPr>
            <a:endParaRPr/>
          </a:p>
        </p:txBody>
      </p:sp>
      <p:sp>
        <p:nvSpPr>
          <p:cNvPr id="394" name="Circle"/>
          <p:cNvSpPr/>
          <p:nvPr/>
        </p:nvSpPr>
        <p:spPr>
          <a:xfrm>
            <a:off x="5944011" y="5846825"/>
            <a:ext cx="3247579" cy="3248385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457200">
              <a:spcBef>
                <a:spcPts val="200"/>
              </a:spcBef>
              <a:defRPr sz="1000">
                <a:solidFill>
                  <a:srgbClr val="A6A6A6"/>
                </a:solidFill>
              </a:defRPr>
            </a:pPr>
            <a:endParaRPr/>
          </a:p>
        </p:txBody>
      </p:sp>
      <p:sp>
        <p:nvSpPr>
          <p:cNvPr id="395" name="Circle"/>
          <p:cNvSpPr/>
          <p:nvPr/>
        </p:nvSpPr>
        <p:spPr>
          <a:xfrm>
            <a:off x="8583870" y="2975498"/>
            <a:ext cx="3247579" cy="3248385"/>
          </a:xfrm>
          <a:prstGeom prst="ellipse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457200">
              <a:spcBef>
                <a:spcPts val="200"/>
              </a:spcBef>
              <a:defRPr sz="1000">
                <a:solidFill>
                  <a:srgbClr val="A6A6A6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396" name="Circle"/>
          <p:cNvSpPr/>
          <p:nvPr/>
        </p:nvSpPr>
        <p:spPr>
          <a:xfrm>
            <a:off x="12456755" y="3421905"/>
            <a:ext cx="3247580" cy="3248385"/>
          </a:xfrm>
          <a:prstGeom prst="ellipse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457200">
              <a:spcBef>
                <a:spcPts val="200"/>
              </a:spcBef>
              <a:defRPr sz="1000">
                <a:solidFill>
                  <a:srgbClr val="A6A6A6"/>
                </a:solidFill>
              </a:defRPr>
            </a:pPr>
            <a:endParaRPr/>
          </a:p>
        </p:txBody>
      </p:sp>
      <p:sp>
        <p:nvSpPr>
          <p:cNvPr id="397" name="Circle"/>
          <p:cNvSpPr/>
          <p:nvPr/>
        </p:nvSpPr>
        <p:spPr>
          <a:xfrm>
            <a:off x="15124824" y="6547725"/>
            <a:ext cx="3247579" cy="3248385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457200">
              <a:spcBef>
                <a:spcPts val="200"/>
              </a:spcBef>
              <a:defRPr sz="1000">
                <a:solidFill>
                  <a:srgbClr val="A6A6A6"/>
                </a:solidFill>
              </a:defRPr>
            </a:pPr>
            <a:endParaRPr/>
          </a:p>
        </p:txBody>
      </p:sp>
      <p:sp>
        <p:nvSpPr>
          <p:cNvPr id="398" name="Medical Society…"/>
          <p:cNvSpPr txBox="1"/>
          <p:nvPr/>
        </p:nvSpPr>
        <p:spPr>
          <a:xfrm>
            <a:off x="5886127" y="7352786"/>
            <a:ext cx="3412145" cy="8789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1" tIns="91421" rIns="91421" bIns="91421">
            <a:spAutoFit/>
          </a:bodyPr>
          <a:lstStyle/>
          <a:p>
            <a:pPr algn="ctr">
              <a:lnSpc>
                <a:spcPct val="89000"/>
              </a:lnSpc>
            </a:pPr>
            <a:r>
              <a:rPr sz="2400"/>
              <a:t>Medical Society</a:t>
            </a:r>
          </a:p>
          <a:p>
            <a:pPr algn="ctr">
              <a:lnSpc>
                <a:spcPct val="89000"/>
              </a:lnSpc>
            </a:pPr>
            <a:r>
              <a:rPr sz="2400"/>
              <a:t>Hospital Association</a:t>
            </a:r>
          </a:p>
        </p:txBody>
      </p:sp>
      <p:sp>
        <p:nvSpPr>
          <p:cNvPr id="399" name="Payers"/>
          <p:cNvSpPr txBox="1"/>
          <p:nvPr/>
        </p:nvSpPr>
        <p:spPr>
          <a:xfrm>
            <a:off x="8501587" y="4443515"/>
            <a:ext cx="3412145" cy="5511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1" tIns="91421" rIns="91421" bIns="91421">
            <a:spAutoFit/>
          </a:bodyPr>
          <a:lstStyle>
            <a:lvl1pPr algn="ctr">
              <a:lnSpc>
                <a:spcPct val="89000"/>
              </a:lnSpc>
              <a:defRPr sz="2400"/>
            </a:lvl1pPr>
          </a:lstStyle>
          <a:p>
            <a:pPr>
              <a:defRPr sz="3600"/>
            </a:pPr>
            <a:r>
              <a:rPr sz="2400"/>
              <a:t>Payers</a:t>
            </a:r>
          </a:p>
        </p:txBody>
      </p:sp>
      <p:sp>
        <p:nvSpPr>
          <p:cNvPr id="400" name="Government"/>
          <p:cNvSpPr txBox="1"/>
          <p:nvPr/>
        </p:nvSpPr>
        <p:spPr>
          <a:xfrm>
            <a:off x="12403839" y="4984702"/>
            <a:ext cx="3412145" cy="5511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1" tIns="91421" rIns="91421" bIns="91421">
            <a:spAutoFit/>
          </a:bodyPr>
          <a:lstStyle>
            <a:lvl1pPr algn="ctr">
              <a:lnSpc>
                <a:spcPct val="89000"/>
              </a:lnSpc>
              <a:defRPr sz="2400"/>
            </a:lvl1pPr>
          </a:lstStyle>
          <a:p>
            <a:pPr>
              <a:defRPr sz="3600"/>
            </a:pPr>
            <a:r>
              <a:rPr sz="2400"/>
              <a:t>Government</a:t>
            </a:r>
          </a:p>
        </p:txBody>
      </p:sp>
      <p:sp>
        <p:nvSpPr>
          <p:cNvPr id="401" name="Employers"/>
          <p:cNvSpPr txBox="1"/>
          <p:nvPr/>
        </p:nvSpPr>
        <p:spPr>
          <a:xfrm>
            <a:off x="15073028" y="8218440"/>
            <a:ext cx="3412145" cy="5511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1" tIns="91421" rIns="91421" bIns="91421">
            <a:spAutoFit/>
          </a:bodyPr>
          <a:lstStyle>
            <a:lvl1pPr algn="ctr">
              <a:lnSpc>
                <a:spcPct val="89000"/>
              </a:lnSpc>
              <a:defRPr sz="2400"/>
            </a:lvl1pPr>
          </a:lstStyle>
          <a:p>
            <a:pPr>
              <a:defRPr sz="3600"/>
            </a:pPr>
            <a:r>
              <a:rPr sz="2400"/>
              <a:t>Employers</a:t>
            </a:r>
          </a:p>
        </p:txBody>
      </p:sp>
      <p:sp>
        <p:nvSpPr>
          <p:cNvPr id="402" name="SMALL STATES PAVE THE WAY…"/>
          <p:cNvSpPr txBox="1"/>
          <p:nvPr/>
        </p:nvSpPr>
        <p:spPr>
          <a:xfrm>
            <a:off x="1565720" y="397514"/>
            <a:ext cx="9949829" cy="151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lnSpc>
                <a:spcPct val="120000"/>
              </a:lnSpc>
            </a:pPr>
            <a:r>
              <a:rPr sz="5400">
                <a:solidFill>
                  <a:srgbClr val="E6ECED"/>
                </a:solidFill>
                <a:latin typeface="Lato Black"/>
                <a:ea typeface="Lato Black"/>
                <a:cs typeface="Lato Black"/>
                <a:sym typeface="Lato Black"/>
              </a:rPr>
              <a:t>SMALL STATES PAVE THE WAY</a:t>
            </a:r>
          </a:p>
          <a:p>
            <a:pPr>
              <a:lnSpc>
                <a:spcPct val="120000"/>
              </a:lnSpc>
            </a:pPr>
            <a:r>
              <a:rPr sz="2800"/>
              <a:t>DELAWARE MODEL</a:t>
            </a:r>
          </a:p>
        </p:txBody>
      </p:sp>
      <p:pic>
        <p:nvPicPr>
          <p:cNvPr id="403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667909" y="3262598"/>
            <a:ext cx="1079501" cy="1077913"/>
          </a:xfrm>
          <a:prstGeom prst="rect">
            <a:avLst/>
          </a:prstGeom>
          <a:ln w="12700">
            <a:miter lim="400000"/>
          </a:ln>
        </p:spPr>
      </p:pic>
      <p:sp>
        <p:nvSpPr>
          <p:cNvPr id="404" name="Shape"/>
          <p:cNvSpPr/>
          <p:nvPr/>
        </p:nvSpPr>
        <p:spPr>
          <a:xfrm>
            <a:off x="7305863" y="6390358"/>
            <a:ext cx="523876" cy="568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432" y="21600"/>
                </a:moveTo>
                <a:cubicBezTo>
                  <a:pt x="4168" y="21600"/>
                  <a:pt x="4168" y="21600"/>
                  <a:pt x="4168" y="21600"/>
                </a:cubicBezTo>
                <a:cubicBezTo>
                  <a:pt x="1895" y="21600"/>
                  <a:pt x="0" y="20206"/>
                  <a:pt x="0" y="18116"/>
                </a:cubicBezTo>
                <a:cubicBezTo>
                  <a:pt x="0" y="15329"/>
                  <a:pt x="758" y="10800"/>
                  <a:pt x="4547" y="10103"/>
                </a:cubicBezTo>
                <a:cubicBezTo>
                  <a:pt x="4168" y="10800"/>
                  <a:pt x="4168" y="11148"/>
                  <a:pt x="4168" y="11845"/>
                </a:cubicBezTo>
                <a:cubicBezTo>
                  <a:pt x="4168" y="14632"/>
                  <a:pt x="4168" y="14632"/>
                  <a:pt x="4168" y="14632"/>
                </a:cubicBezTo>
                <a:cubicBezTo>
                  <a:pt x="3032" y="14981"/>
                  <a:pt x="2274" y="16026"/>
                  <a:pt x="2274" y="17071"/>
                </a:cubicBezTo>
                <a:cubicBezTo>
                  <a:pt x="2274" y="18813"/>
                  <a:pt x="3411" y="19858"/>
                  <a:pt x="4926" y="19858"/>
                </a:cubicBezTo>
                <a:cubicBezTo>
                  <a:pt x="6821" y="19858"/>
                  <a:pt x="7958" y="18813"/>
                  <a:pt x="7958" y="17071"/>
                </a:cubicBezTo>
                <a:cubicBezTo>
                  <a:pt x="7958" y="16026"/>
                  <a:pt x="7200" y="14981"/>
                  <a:pt x="6063" y="14632"/>
                </a:cubicBezTo>
                <a:cubicBezTo>
                  <a:pt x="6063" y="11845"/>
                  <a:pt x="6063" y="11845"/>
                  <a:pt x="6063" y="11845"/>
                </a:cubicBezTo>
                <a:cubicBezTo>
                  <a:pt x="6063" y="11497"/>
                  <a:pt x="6063" y="10800"/>
                  <a:pt x="6442" y="10452"/>
                </a:cubicBezTo>
                <a:cubicBezTo>
                  <a:pt x="7579" y="11497"/>
                  <a:pt x="9095" y="11845"/>
                  <a:pt x="10989" y="11845"/>
                </a:cubicBezTo>
                <a:cubicBezTo>
                  <a:pt x="12505" y="11845"/>
                  <a:pt x="14021" y="11497"/>
                  <a:pt x="15537" y="10452"/>
                </a:cubicBezTo>
                <a:cubicBezTo>
                  <a:pt x="15537" y="10800"/>
                  <a:pt x="15916" y="11497"/>
                  <a:pt x="15916" y="11845"/>
                </a:cubicBezTo>
                <a:cubicBezTo>
                  <a:pt x="15916" y="12542"/>
                  <a:pt x="15916" y="12542"/>
                  <a:pt x="15916" y="12542"/>
                </a:cubicBezTo>
                <a:cubicBezTo>
                  <a:pt x="13642" y="12542"/>
                  <a:pt x="11747" y="14284"/>
                  <a:pt x="11747" y="16374"/>
                </a:cubicBezTo>
                <a:cubicBezTo>
                  <a:pt x="11747" y="17419"/>
                  <a:pt x="11747" y="17419"/>
                  <a:pt x="11747" y="17419"/>
                </a:cubicBezTo>
                <a:cubicBezTo>
                  <a:pt x="11747" y="17768"/>
                  <a:pt x="11368" y="18116"/>
                  <a:pt x="11368" y="18465"/>
                </a:cubicBezTo>
                <a:cubicBezTo>
                  <a:pt x="11368" y="19161"/>
                  <a:pt x="12126" y="19858"/>
                  <a:pt x="12884" y="19858"/>
                </a:cubicBezTo>
                <a:cubicBezTo>
                  <a:pt x="13642" y="19858"/>
                  <a:pt x="14400" y="19161"/>
                  <a:pt x="14400" y="18465"/>
                </a:cubicBezTo>
                <a:cubicBezTo>
                  <a:pt x="14400" y="18116"/>
                  <a:pt x="14021" y="17768"/>
                  <a:pt x="13642" y="17419"/>
                </a:cubicBezTo>
                <a:cubicBezTo>
                  <a:pt x="13642" y="16374"/>
                  <a:pt x="13642" y="16374"/>
                  <a:pt x="13642" y="16374"/>
                </a:cubicBezTo>
                <a:cubicBezTo>
                  <a:pt x="13642" y="15329"/>
                  <a:pt x="14779" y="14632"/>
                  <a:pt x="15916" y="14632"/>
                </a:cubicBezTo>
                <a:cubicBezTo>
                  <a:pt x="16674" y="14632"/>
                  <a:pt x="17811" y="15329"/>
                  <a:pt x="17811" y="16374"/>
                </a:cubicBezTo>
                <a:cubicBezTo>
                  <a:pt x="17811" y="17419"/>
                  <a:pt x="17811" y="17419"/>
                  <a:pt x="17811" y="17419"/>
                </a:cubicBezTo>
                <a:cubicBezTo>
                  <a:pt x="17432" y="17768"/>
                  <a:pt x="17053" y="18116"/>
                  <a:pt x="17053" y="18465"/>
                </a:cubicBezTo>
                <a:cubicBezTo>
                  <a:pt x="17053" y="19161"/>
                  <a:pt x="17811" y="19858"/>
                  <a:pt x="18568" y="19858"/>
                </a:cubicBezTo>
                <a:cubicBezTo>
                  <a:pt x="19326" y="19858"/>
                  <a:pt x="20084" y="19161"/>
                  <a:pt x="20084" y="18465"/>
                </a:cubicBezTo>
                <a:cubicBezTo>
                  <a:pt x="20084" y="18116"/>
                  <a:pt x="20084" y="17768"/>
                  <a:pt x="19705" y="17419"/>
                </a:cubicBezTo>
                <a:cubicBezTo>
                  <a:pt x="19705" y="16374"/>
                  <a:pt x="19705" y="16374"/>
                  <a:pt x="19705" y="16374"/>
                </a:cubicBezTo>
                <a:cubicBezTo>
                  <a:pt x="19705" y="14981"/>
                  <a:pt x="18947" y="13935"/>
                  <a:pt x="17811" y="13239"/>
                </a:cubicBezTo>
                <a:cubicBezTo>
                  <a:pt x="17811" y="12194"/>
                  <a:pt x="17811" y="11148"/>
                  <a:pt x="17432" y="10103"/>
                </a:cubicBezTo>
                <a:cubicBezTo>
                  <a:pt x="20842" y="10800"/>
                  <a:pt x="21600" y="15329"/>
                  <a:pt x="21600" y="18116"/>
                </a:cubicBezTo>
                <a:cubicBezTo>
                  <a:pt x="21600" y="20206"/>
                  <a:pt x="20084" y="21600"/>
                  <a:pt x="17432" y="21600"/>
                </a:cubicBezTo>
                <a:close/>
                <a:moveTo>
                  <a:pt x="4926" y="18116"/>
                </a:moveTo>
                <a:cubicBezTo>
                  <a:pt x="4547" y="18116"/>
                  <a:pt x="4168" y="17768"/>
                  <a:pt x="4168" y="17071"/>
                </a:cubicBezTo>
                <a:cubicBezTo>
                  <a:pt x="4168" y="16723"/>
                  <a:pt x="4547" y="16374"/>
                  <a:pt x="4926" y="16374"/>
                </a:cubicBezTo>
                <a:cubicBezTo>
                  <a:pt x="5684" y="16374"/>
                  <a:pt x="6063" y="16723"/>
                  <a:pt x="6063" y="17071"/>
                </a:cubicBezTo>
                <a:cubicBezTo>
                  <a:pt x="6063" y="17768"/>
                  <a:pt x="5684" y="18116"/>
                  <a:pt x="4926" y="18116"/>
                </a:cubicBezTo>
                <a:close/>
                <a:moveTo>
                  <a:pt x="10989" y="10800"/>
                </a:moveTo>
                <a:cubicBezTo>
                  <a:pt x="7579" y="10800"/>
                  <a:pt x="4926" y="8361"/>
                  <a:pt x="4926" y="5574"/>
                </a:cubicBezTo>
                <a:cubicBezTo>
                  <a:pt x="4926" y="2439"/>
                  <a:pt x="7579" y="0"/>
                  <a:pt x="10989" y="0"/>
                </a:cubicBezTo>
                <a:cubicBezTo>
                  <a:pt x="14021" y="0"/>
                  <a:pt x="16674" y="2439"/>
                  <a:pt x="16674" y="5574"/>
                </a:cubicBezTo>
                <a:cubicBezTo>
                  <a:pt x="16674" y="8361"/>
                  <a:pt x="14021" y="10800"/>
                  <a:pt x="10989" y="10800"/>
                </a:cubicBezTo>
                <a:close/>
              </a:path>
            </a:pathLst>
          </a:custGeom>
          <a:solidFill>
            <a:srgbClr val="FFFFFF"/>
          </a:solidFill>
          <a:ln w="1270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05" name="Shape"/>
          <p:cNvSpPr/>
          <p:nvPr/>
        </p:nvSpPr>
        <p:spPr>
          <a:xfrm>
            <a:off x="13726532" y="3961648"/>
            <a:ext cx="708026" cy="660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4800"/>
                </a:moveTo>
                <a:cubicBezTo>
                  <a:pt x="21600" y="6300"/>
                  <a:pt x="21600" y="6300"/>
                  <a:pt x="21600" y="6300"/>
                </a:cubicBezTo>
                <a:cubicBezTo>
                  <a:pt x="20197" y="6300"/>
                  <a:pt x="20197" y="6300"/>
                  <a:pt x="20197" y="6300"/>
                </a:cubicBezTo>
                <a:cubicBezTo>
                  <a:pt x="20197" y="6600"/>
                  <a:pt x="19636" y="6900"/>
                  <a:pt x="19356" y="6900"/>
                </a:cubicBezTo>
                <a:cubicBezTo>
                  <a:pt x="2244" y="6900"/>
                  <a:pt x="2244" y="6900"/>
                  <a:pt x="2244" y="6900"/>
                </a:cubicBezTo>
                <a:cubicBezTo>
                  <a:pt x="1683" y="6900"/>
                  <a:pt x="1403" y="6600"/>
                  <a:pt x="1403" y="6300"/>
                </a:cubicBezTo>
                <a:cubicBezTo>
                  <a:pt x="0" y="6300"/>
                  <a:pt x="0" y="6300"/>
                  <a:pt x="0" y="6300"/>
                </a:cubicBezTo>
                <a:cubicBezTo>
                  <a:pt x="0" y="4800"/>
                  <a:pt x="0" y="4800"/>
                  <a:pt x="0" y="4800"/>
                </a:cubicBezTo>
                <a:cubicBezTo>
                  <a:pt x="10660" y="0"/>
                  <a:pt x="10660" y="0"/>
                  <a:pt x="10660" y="0"/>
                </a:cubicBezTo>
                <a:lnTo>
                  <a:pt x="21600" y="4800"/>
                </a:lnTo>
                <a:close/>
                <a:moveTo>
                  <a:pt x="21600" y="20100"/>
                </a:moveTo>
                <a:cubicBezTo>
                  <a:pt x="21600" y="21600"/>
                  <a:pt x="21600" y="21600"/>
                  <a:pt x="21600" y="21600"/>
                </a:cubicBezTo>
                <a:cubicBezTo>
                  <a:pt x="0" y="21600"/>
                  <a:pt x="0" y="21600"/>
                  <a:pt x="0" y="21600"/>
                </a:cubicBezTo>
                <a:cubicBezTo>
                  <a:pt x="0" y="20100"/>
                  <a:pt x="0" y="20100"/>
                  <a:pt x="0" y="20100"/>
                </a:cubicBezTo>
                <a:cubicBezTo>
                  <a:pt x="0" y="19800"/>
                  <a:pt x="281" y="19500"/>
                  <a:pt x="842" y="19500"/>
                </a:cubicBezTo>
                <a:cubicBezTo>
                  <a:pt x="20758" y="19500"/>
                  <a:pt x="20758" y="19500"/>
                  <a:pt x="20758" y="19500"/>
                </a:cubicBezTo>
                <a:cubicBezTo>
                  <a:pt x="21319" y="19500"/>
                  <a:pt x="21600" y="19800"/>
                  <a:pt x="21600" y="20100"/>
                </a:cubicBezTo>
                <a:close/>
                <a:moveTo>
                  <a:pt x="5610" y="7800"/>
                </a:moveTo>
                <a:cubicBezTo>
                  <a:pt x="5610" y="17100"/>
                  <a:pt x="5610" y="17100"/>
                  <a:pt x="5610" y="17100"/>
                </a:cubicBezTo>
                <a:cubicBezTo>
                  <a:pt x="7013" y="17100"/>
                  <a:pt x="7013" y="17100"/>
                  <a:pt x="7013" y="17100"/>
                </a:cubicBezTo>
                <a:cubicBezTo>
                  <a:pt x="7013" y="7800"/>
                  <a:pt x="7013" y="7800"/>
                  <a:pt x="7013" y="7800"/>
                </a:cubicBezTo>
                <a:cubicBezTo>
                  <a:pt x="10099" y="7800"/>
                  <a:pt x="10099" y="7800"/>
                  <a:pt x="10099" y="7800"/>
                </a:cubicBezTo>
                <a:cubicBezTo>
                  <a:pt x="10099" y="17100"/>
                  <a:pt x="10099" y="17100"/>
                  <a:pt x="10099" y="17100"/>
                </a:cubicBezTo>
                <a:cubicBezTo>
                  <a:pt x="11501" y="17100"/>
                  <a:pt x="11501" y="17100"/>
                  <a:pt x="11501" y="17100"/>
                </a:cubicBezTo>
                <a:cubicBezTo>
                  <a:pt x="11501" y="7800"/>
                  <a:pt x="11501" y="7800"/>
                  <a:pt x="11501" y="7800"/>
                </a:cubicBezTo>
                <a:cubicBezTo>
                  <a:pt x="14306" y="7800"/>
                  <a:pt x="14306" y="7800"/>
                  <a:pt x="14306" y="7800"/>
                </a:cubicBezTo>
                <a:cubicBezTo>
                  <a:pt x="14306" y="17100"/>
                  <a:pt x="14306" y="17100"/>
                  <a:pt x="14306" y="17100"/>
                </a:cubicBezTo>
                <a:cubicBezTo>
                  <a:pt x="15709" y="17100"/>
                  <a:pt x="15709" y="17100"/>
                  <a:pt x="15709" y="17100"/>
                </a:cubicBezTo>
                <a:cubicBezTo>
                  <a:pt x="15709" y="7800"/>
                  <a:pt x="15709" y="7800"/>
                  <a:pt x="15709" y="7800"/>
                </a:cubicBezTo>
                <a:cubicBezTo>
                  <a:pt x="18795" y="7800"/>
                  <a:pt x="18795" y="7800"/>
                  <a:pt x="18795" y="7800"/>
                </a:cubicBezTo>
                <a:cubicBezTo>
                  <a:pt x="18795" y="17100"/>
                  <a:pt x="18795" y="17100"/>
                  <a:pt x="18795" y="17100"/>
                </a:cubicBezTo>
                <a:cubicBezTo>
                  <a:pt x="19356" y="17100"/>
                  <a:pt x="19356" y="17100"/>
                  <a:pt x="19356" y="17100"/>
                </a:cubicBezTo>
                <a:cubicBezTo>
                  <a:pt x="19636" y="17100"/>
                  <a:pt x="20197" y="17400"/>
                  <a:pt x="20197" y="17700"/>
                </a:cubicBezTo>
                <a:cubicBezTo>
                  <a:pt x="20197" y="18600"/>
                  <a:pt x="20197" y="18600"/>
                  <a:pt x="20197" y="18600"/>
                </a:cubicBezTo>
                <a:cubicBezTo>
                  <a:pt x="1403" y="18600"/>
                  <a:pt x="1403" y="18600"/>
                  <a:pt x="1403" y="18600"/>
                </a:cubicBezTo>
                <a:cubicBezTo>
                  <a:pt x="1403" y="17700"/>
                  <a:pt x="1403" y="17700"/>
                  <a:pt x="1403" y="17700"/>
                </a:cubicBezTo>
                <a:cubicBezTo>
                  <a:pt x="1403" y="17400"/>
                  <a:pt x="1683" y="17100"/>
                  <a:pt x="2244" y="17100"/>
                </a:cubicBezTo>
                <a:cubicBezTo>
                  <a:pt x="2805" y="17100"/>
                  <a:pt x="2805" y="17100"/>
                  <a:pt x="2805" y="17100"/>
                </a:cubicBezTo>
                <a:cubicBezTo>
                  <a:pt x="2805" y="7800"/>
                  <a:pt x="2805" y="7800"/>
                  <a:pt x="2805" y="7800"/>
                </a:cubicBezTo>
                <a:lnTo>
                  <a:pt x="5610" y="7800"/>
                </a:lnTo>
                <a:close/>
              </a:path>
            </a:pathLst>
          </a:custGeom>
          <a:solidFill>
            <a:srgbClr val="FFFFFF"/>
          </a:solidFill>
          <a:ln w="1270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406" name="image.png" descr="image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212038" y="7104238"/>
            <a:ext cx="1073151" cy="87788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413" name="Group"/>
          <p:cNvGrpSpPr/>
          <p:nvPr/>
        </p:nvGrpSpPr>
        <p:grpSpPr>
          <a:xfrm>
            <a:off x="374150" y="12498714"/>
            <a:ext cx="23623000" cy="1325474"/>
            <a:chOff x="0" y="0"/>
            <a:chExt cx="23623000" cy="1325472"/>
          </a:xfrm>
        </p:grpSpPr>
        <p:pic>
          <p:nvPicPr>
            <p:cNvPr id="407" name="haven-health-solutions-logo-editable_Full Color - Flat - Horizontal copy.png" descr="haven-health-solutions-logo-editable_Full Color - Flat - Horizontal copy.png"/>
            <p:cNvPicPr>
              <a:picLocks noChangeAspect="1"/>
            </p:cNvPicPr>
            <p:nvPr/>
          </p:nvPicPr>
          <p:blipFill>
            <a:blip r:embed="rId4">
              <a:extLst/>
            </a:blip>
            <a:srcRect/>
            <a:stretch>
              <a:fillRect/>
            </a:stretch>
          </p:blipFill>
          <p:spPr>
            <a:xfrm>
              <a:off x="10214878" y="0"/>
              <a:ext cx="3313682" cy="132547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408" name="directtrust_logo TM 2019 (1).png" descr="directtrust_logo TM 2019 (1).pn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21707986" y="342701"/>
              <a:ext cx="1915015" cy="64016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412" name="Group"/>
            <p:cNvGrpSpPr/>
            <p:nvPr/>
          </p:nvGrpSpPr>
          <p:grpSpPr>
            <a:xfrm>
              <a:off x="0" y="369411"/>
              <a:ext cx="3322060" cy="586741"/>
              <a:chOff x="0" y="0"/>
              <a:chExt cx="3322059" cy="586740"/>
            </a:xfrm>
          </p:grpSpPr>
          <p:pic>
            <p:nvPicPr>
              <p:cNvPr id="409" name="logo.png" descr="logo.png"/>
              <p:cNvPicPr>
                <a:picLocks noChangeAspect="1"/>
              </p:cNvPicPr>
              <p:nvPr/>
            </p:nvPicPr>
            <p:blipFill>
              <a:blip r:embed="rId6">
                <a:extLst/>
              </a:blip>
              <a:stretch>
                <a:fillRect/>
              </a:stretch>
            </p:blipFill>
            <p:spPr>
              <a:xfrm>
                <a:off x="2851308" y="97223"/>
                <a:ext cx="470752" cy="39229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10" name="da-logo-white.png" descr="da-logo-white.png"/>
              <p:cNvPicPr>
                <a:picLocks noChangeAspect="1"/>
              </p:cNvPicPr>
              <p:nvPr/>
            </p:nvPicPr>
            <p:blipFill>
              <a:blip r:embed="rId7">
                <a:extLst/>
              </a:blip>
              <a:stretch>
                <a:fillRect/>
              </a:stretch>
            </p:blipFill>
            <p:spPr>
              <a:xfrm>
                <a:off x="0" y="161048"/>
                <a:ext cx="2170070" cy="26464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sp>
            <p:nvSpPr>
              <p:cNvPr id="411" name="Line"/>
              <p:cNvSpPr/>
              <p:nvPr/>
            </p:nvSpPr>
            <p:spPr>
              <a:xfrm flipV="1">
                <a:off x="2510689" y="-1"/>
                <a:ext cx="1" cy="586742"/>
              </a:xfrm>
              <a:prstGeom prst="line">
                <a:avLst/>
              </a:prstGeom>
              <a:noFill/>
              <a:ln w="25400" cap="flat">
                <a:solidFill>
                  <a:srgbClr val="FFFFFF">
                    <a:alpha val="29652"/>
                  </a:srgbClr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 defTabSz="825500">
                  <a:defRPr sz="3200"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  <a:endParaRPr/>
              </a:p>
            </p:txBody>
          </p:sp>
        </p:grpSp>
      </p:grpSp>
      <p:sp>
        <p:nvSpPr>
          <p:cNvPr id="414" name="“Reducing friction and uncertainty between patients, providers and payers is paramount to achieving the Triple Aim Plus One. Haven paves the way for us to get there.”…"/>
          <p:cNvSpPr txBox="1"/>
          <p:nvPr/>
        </p:nvSpPr>
        <p:spPr>
          <a:xfrm>
            <a:off x="18302858" y="2692167"/>
            <a:ext cx="5741049" cy="3406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10000"/>
              </a:lnSpc>
              <a:defRPr sz="2500"/>
            </a:pPr>
            <a:r>
              <a:t>“Reducing friction and uncertainty between patients, providers and payers is paramount to achieving the Triple Aim Plus One. Haven paves the way for us to get there.”</a:t>
            </a:r>
          </a:p>
          <a:p>
            <a:pPr>
              <a:lnSpc>
                <a:spcPct val="110000"/>
              </a:lnSpc>
              <a:defRPr sz="2500"/>
            </a:pPr>
            <a:endParaRPr/>
          </a:p>
          <a:p>
            <a:pPr>
              <a:lnSpc>
                <a:spcPct val="110000"/>
              </a:lnSpc>
              <a:defRPr sz="2500"/>
            </a:pPr>
            <a:r>
              <a:t>Mark Thompson  - Executive Director Medical Society of Delaware 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  <p:sp>
        <p:nvSpPr>
          <p:cNvPr id="417" name="Lesson One - Risk…"/>
          <p:cNvSpPr txBox="1"/>
          <p:nvPr/>
        </p:nvSpPr>
        <p:spPr>
          <a:xfrm>
            <a:off x="4496825" y="3471436"/>
            <a:ext cx="4026597" cy="15354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r">
              <a:lnSpc>
                <a:spcPct val="110000"/>
              </a:lnSpc>
            </a:pPr>
            <a:r>
              <a:rPr sz="4000"/>
              <a:t>Lesson One - Risk</a:t>
            </a:r>
          </a:p>
          <a:p>
            <a:pPr algn="r">
              <a:lnSpc>
                <a:spcPct val="110000"/>
              </a:lnSpc>
              <a:defRPr sz="2400"/>
            </a:pPr>
            <a:r>
              <a:t>Federation Tension</a:t>
            </a:r>
          </a:p>
          <a:p>
            <a:pPr algn="r">
              <a:lnSpc>
                <a:spcPct val="110000"/>
              </a:lnSpc>
              <a:defRPr sz="2400"/>
            </a:pPr>
            <a:r>
              <a:t>No Trusted Intermediary</a:t>
            </a:r>
          </a:p>
        </p:txBody>
      </p:sp>
      <p:sp>
        <p:nvSpPr>
          <p:cNvPr id="418" name="Lesson Two - ROI…"/>
          <p:cNvSpPr txBox="1"/>
          <p:nvPr/>
        </p:nvSpPr>
        <p:spPr>
          <a:xfrm>
            <a:off x="4552199" y="5946945"/>
            <a:ext cx="4026597" cy="15354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r">
              <a:lnSpc>
                <a:spcPct val="110000"/>
              </a:lnSpc>
            </a:pPr>
            <a:r>
              <a:rPr sz="4000"/>
              <a:t>Lesson Two - ROI</a:t>
            </a:r>
          </a:p>
          <a:p>
            <a:pPr algn="r">
              <a:lnSpc>
                <a:spcPct val="110000"/>
              </a:lnSpc>
            </a:pPr>
            <a:r>
              <a:rPr sz="2400"/>
              <a:t>Commercial,  Regulatory, Political, Secure Replication</a:t>
            </a:r>
          </a:p>
        </p:txBody>
      </p:sp>
      <p:sp>
        <p:nvSpPr>
          <p:cNvPr id="419" name="Lesson Three - Data is King…"/>
          <p:cNvSpPr txBox="1"/>
          <p:nvPr/>
        </p:nvSpPr>
        <p:spPr>
          <a:xfrm>
            <a:off x="15827213" y="7282504"/>
            <a:ext cx="6298244" cy="15354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10000"/>
              </a:lnSpc>
            </a:pPr>
            <a:r>
              <a:rPr sz="4000"/>
              <a:t>Lesson Three - Data is King</a:t>
            </a:r>
          </a:p>
          <a:p>
            <a:pPr>
              <a:lnSpc>
                <a:spcPct val="110000"/>
              </a:lnSpc>
            </a:pPr>
            <a:r>
              <a:rPr sz="2400"/>
              <a:t>No notion of ownership changing over time. Smart contracts are the wrong model</a:t>
            </a:r>
          </a:p>
        </p:txBody>
      </p:sp>
      <p:sp>
        <p:nvSpPr>
          <p:cNvPr id="420" name="Lesson Four - Realism…"/>
          <p:cNvSpPr txBox="1"/>
          <p:nvPr/>
        </p:nvSpPr>
        <p:spPr>
          <a:xfrm>
            <a:off x="15827213" y="9591595"/>
            <a:ext cx="7042781" cy="15354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10000"/>
              </a:lnSpc>
            </a:pPr>
            <a:r>
              <a:rPr sz="4000"/>
              <a:t>Lesson Four - Realism</a:t>
            </a:r>
          </a:p>
          <a:p>
            <a:pPr>
              <a:lnSpc>
                <a:spcPct val="110000"/>
              </a:lnSpc>
            </a:pPr>
            <a:r>
              <a:rPr sz="2400"/>
              <a:t>It can, in fact, be done with a regular database. The benefits are more subtle. </a:t>
            </a:r>
          </a:p>
        </p:txBody>
      </p:sp>
      <p:sp>
        <p:nvSpPr>
          <p:cNvPr id="421" name="Shape"/>
          <p:cNvSpPr/>
          <p:nvPr/>
        </p:nvSpPr>
        <p:spPr>
          <a:xfrm rot="5400000">
            <a:off x="10953639" y="1763147"/>
            <a:ext cx="2486222" cy="4572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6826" y="0"/>
                </a:lnTo>
                <a:lnTo>
                  <a:pt x="21600" y="10800"/>
                </a:lnTo>
                <a:lnTo>
                  <a:pt x="16826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D73B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200"/>
            </a:pPr>
            <a:endParaRPr/>
          </a:p>
        </p:txBody>
      </p:sp>
      <p:sp>
        <p:nvSpPr>
          <p:cNvPr id="422" name="Chevron"/>
          <p:cNvSpPr/>
          <p:nvPr/>
        </p:nvSpPr>
        <p:spPr>
          <a:xfrm rot="5400000">
            <a:off x="10717561" y="4036767"/>
            <a:ext cx="2958378" cy="4571999"/>
          </a:xfrm>
          <a:prstGeom prst="chevron">
            <a:avLst>
              <a:gd name="adj" fmla="val 20758"/>
            </a:avLst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000"/>
            </a:pPr>
            <a:endParaRPr/>
          </a:p>
        </p:txBody>
      </p:sp>
      <p:sp>
        <p:nvSpPr>
          <p:cNvPr id="423" name="Chevron"/>
          <p:cNvSpPr/>
          <p:nvPr/>
        </p:nvSpPr>
        <p:spPr>
          <a:xfrm rot="5400000">
            <a:off x="10717561" y="6530584"/>
            <a:ext cx="2958378" cy="4571999"/>
          </a:xfrm>
          <a:prstGeom prst="chevron">
            <a:avLst>
              <a:gd name="adj" fmla="val 20758"/>
            </a:avLst>
          </a:prstGeom>
          <a:solidFill>
            <a:schemeClr val="accent3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000"/>
            </a:pPr>
            <a:endParaRPr/>
          </a:p>
        </p:txBody>
      </p:sp>
      <p:sp>
        <p:nvSpPr>
          <p:cNvPr id="424" name="Chevron"/>
          <p:cNvSpPr/>
          <p:nvPr/>
        </p:nvSpPr>
        <p:spPr>
          <a:xfrm rot="5400000">
            <a:off x="10717561" y="9047492"/>
            <a:ext cx="2958378" cy="4571999"/>
          </a:xfrm>
          <a:prstGeom prst="chevron">
            <a:avLst>
              <a:gd name="adj" fmla="val 20758"/>
            </a:avLst>
          </a:prstGeom>
          <a:solidFill>
            <a:schemeClr val="accent4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000"/>
            </a:pPr>
            <a:endParaRPr/>
          </a:p>
        </p:txBody>
      </p:sp>
      <p:sp>
        <p:nvSpPr>
          <p:cNvPr id="425" name="Circle"/>
          <p:cNvSpPr/>
          <p:nvPr/>
        </p:nvSpPr>
        <p:spPr>
          <a:xfrm>
            <a:off x="11838603" y="4934108"/>
            <a:ext cx="716297" cy="716297"/>
          </a:xfrm>
          <a:prstGeom prst="ellipse">
            <a:avLst/>
          </a:prstGeom>
          <a:solidFill>
            <a:srgbClr val="19242F"/>
          </a:solidFill>
          <a:ln w="12700">
            <a:miter lim="400000"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 sz="2000">
                <a:solidFill>
                  <a:schemeClr val="accent1"/>
                </a:solidFill>
              </a:defRPr>
            </a:pPr>
            <a:endParaRPr/>
          </a:p>
        </p:txBody>
      </p:sp>
      <p:sp>
        <p:nvSpPr>
          <p:cNvPr id="426" name="Circle"/>
          <p:cNvSpPr/>
          <p:nvPr/>
        </p:nvSpPr>
        <p:spPr>
          <a:xfrm>
            <a:off x="11838603" y="7332071"/>
            <a:ext cx="716297" cy="716297"/>
          </a:xfrm>
          <a:prstGeom prst="ellipse">
            <a:avLst/>
          </a:prstGeom>
          <a:solidFill>
            <a:srgbClr val="19242F"/>
          </a:solidFill>
          <a:ln w="12700">
            <a:miter lim="400000"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 sz="2000">
                <a:solidFill>
                  <a:schemeClr val="accent1"/>
                </a:solidFill>
              </a:defRPr>
            </a:pPr>
            <a:endParaRPr/>
          </a:p>
        </p:txBody>
      </p:sp>
      <p:sp>
        <p:nvSpPr>
          <p:cNvPr id="427" name="Circle"/>
          <p:cNvSpPr/>
          <p:nvPr/>
        </p:nvSpPr>
        <p:spPr>
          <a:xfrm>
            <a:off x="11838603" y="9917285"/>
            <a:ext cx="716297" cy="716297"/>
          </a:xfrm>
          <a:prstGeom prst="ellipse">
            <a:avLst/>
          </a:prstGeom>
          <a:solidFill>
            <a:srgbClr val="19242F"/>
          </a:solidFill>
          <a:ln w="12700">
            <a:miter lim="400000"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 algn="ctr">
              <a:defRPr sz="2000">
                <a:solidFill>
                  <a:schemeClr val="accent1"/>
                </a:solidFill>
              </a:defRPr>
            </a:pPr>
            <a:endParaRPr/>
          </a:p>
        </p:txBody>
      </p:sp>
      <p:sp>
        <p:nvSpPr>
          <p:cNvPr id="428" name="Shape"/>
          <p:cNvSpPr/>
          <p:nvPr/>
        </p:nvSpPr>
        <p:spPr>
          <a:xfrm rot="5400000">
            <a:off x="12104700" y="5139149"/>
            <a:ext cx="192427" cy="3097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00" y="2700"/>
                </a:moveTo>
                <a:cubicBezTo>
                  <a:pt x="15075" y="10800"/>
                  <a:pt x="15075" y="10800"/>
                  <a:pt x="15075" y="10800"/>
                </a:cubicBezTo>
                <a:cubicBezTo>
                  <a:pt x="675" y="19029"/>
                  <a:pt x="675" y="19029"/>
                  <a:pt x="675" y="19029"/>
                </a:cubicBezTo>
                <a:cubicBezTo>
                  <a:pt x="675" y="19029"/>
                  <a:pt x="675" y="19029"/>
                  <a:pt x="675" y="19029"/>
                </a:cubicBezTo>
                <a:cubicBezTo>
                  <a:pt x="225" y="19286"/>
                  <a:pt x="0" y="19671"/>
                  <a:pt x="0" y="20057"/>
                </a:cubicBezTo>
                <a:cubicBezTo>
                  <a:pt x="0" y="20957"/>
                  <a:pt x="1125" y="21600"/>
                  <a:pt x="2700" y="21600"/>
                </a:cubicBezTo>
                <a:cubicBezTo>
                  <a:pt x="3375" y="21600"/>
                  <a:pt x="4050" y="21471"/>
                  <a:pt x="4500" y="21214"/>
                </a:cubicBezTo>
                <a:cubicBezTo>
                  <a:pt x="4500" y="21214"/>
                  <a:pt x="4500" y="21214"/>
                  <a:pt x="4500" y="21214"/>
                </a:cubicBezTo>
                <a:cubicBezTo>
                  <a:pt x="20700" y="11957"/>
                  <a:pt x="20700" y="11957"/>
                  <a:pt x="20700" y="11957"/>
                </a:cubicBezTo>
                <a:cubicBezTo>
                  <a:pt x="20700" y="11957"/>
                  <a:pt x="20700" y="11957"/>
                  <a:pt x="20700" y="11957"/>
                </a:cubicBezTo>
                <a:cubicBezTo>
                  <a:pt x="21375" y="11571"/>
                  <a:pt x="21600" y="11186"/>
                  <a:pt x="21600" y="10800"/>
                </a:cubicBezTo>
                <a:cubicBezTo>
                  <a:pt x="21600" y="10800"/>
                  <a:pt x="21600" y="10800"/>
                  <a:pt x="21600" y="10800"/>
                </a:cubicBezTo>
                <a:cubicBezTo>
                  <a:pt x="21600" y="10800"/>
                  <a:pt x="21600" y="10800"/>
                  <a:pt x="21600" y="10800"/>
                </a:cubicBezTo>
                <a:cubicBezTo>
                  <a:pt x="21600" y="10414"/>
                  <a:pt x="21375" y="9900"/>
                  <a:pt x="20700" y="9643"/>
                </a:cubicBezTo>
                <a:cubicBezTo>
                  <a:pt x="20700" y="9643"/>
                  <a:pt x="20700" y="9643"/>
                  <a:pt x="20700" y="9643"/>
                </a:cubicBezTo>
                <a:cubicBezTo>
                  <a:pt x="4500" y="386"/>
                  <a:pt x="4500" y="386"/>
                  <a:pt x="4500" y="386"/>
                </a:cubicBezTo>
                <a:cubicBezTo>
                  <a:pt x="4500" y="386"/>
                  <a:pt x="4500" y="386"/>
                  <a:pt x="4500" y="386"/>
                </a:cubicBezTo>
                <a:cubicBezTo>
                  <a:pt x="4050" y="129"/>
                  <a:pt x="3375" y="0"/>
                  <a:pt x="2700" y="0"/>
                </a:cubicBezTo>
                <a:cubicBezTo>
                  <a:pt x="1125" y="0"/>
                  <a:pt x="0" y="643"/>
                  <a:pt x="0" y="1543"/>
                </a:cubicBezTo>
                <a:cubicBezTo>
                  <a:pt x="0" y="2057"/>
                  <a:pt x="450" y="2443"/>
                  <a:pt x="900" y="270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2400"/>
            </a:pPr>
            <a:endParaRPr/>
          </a:p>
        </p:txBody>
      </p:sp>
      <p:sp>
        <p:nvSpPr>
          <p:cNvPr id="429" name="Shape"/>
          <p:cNvSpPr/>
          <p:nvPr/>
        </p:nvSpPr>
        <p:spPr>
          <a:xfrm rot="5400000">
            <a:off x="12104700" y="7580669"/>
            <a:ext cx="192427" cy="3097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00" y="2700"/>
                </a:moveTo>
                <a:cubicBezTo>
                  <a:pt x="15075" y="10800"/>
                  <a:pt x="15075" y="10800"/>
                  <a:pt x="15075" y="10800"/>
                </a:cubicBezTo>
                <a:cubicBezTo>
                  <a:pt x="675" y="19029"/>
                  <a:pt x="675" y="19029"/>
                  <a:pt x="675" y="19029"/>
                </a:cubicBezTo>
                <a:cubicBezTo>
                  <a:pt x="675" y="19029"/>
                  <a:pt x="675" y="19029"/>
                  <a:pt x="675" y="19029"/>
                </a:cubicBezTo>
                <a:cubicBezTo>
                  <a:pt x="225" y="19286"/>
                  <a:pt x="0" y="19671"/>
                  <a:pt x="0" y="20057"/>
                </a:cubicBezTo>
                <a:cubicBezTo>
                  <a:pt x="0" y="20957"/>
                  <a:pt x="1125" y="21600"/>
                  <a:pt x="2700" y="21600"/>
                </a:cubicBezTo>
                <a:cubicBezTo>
                  <a:pt x="3375" y="21600"/>
                  <a:pt x="4050" y="21471"/>
                  <a:pt x="4500" y="21214"/>
                </a:cubicBezTo>
                <a:cubicBezTo>
                  <a:pt x="4500" y="21214"/>
                  <a:pt x="4500" y="21214"/>
                  <a:pt x="4500" y="21214"/>
                </a:cubicBezTo>
                <a:cubicBezTo>
                  <a:pt x="20700" y="11957"/>
                  <a:pt x="20700" y="11957"/>
                  <a:pt x="20700" y="11957"/>
                </a:cubicBezTo>
                <a:cubicBezTo>
                  <a:pt x="20700" y="11957"/>
                  <a:pt x="20700" y="11957"/>
                  <a:pt x="20700" y="11957"/>
                </a:cubicBezTo>
                <a:cubicBezTo>
                  <a:pt x="21375" y="11571"/>
                  <a:pt x="21600" y="11186"/>
                  <a:pt x="21600" y="10800"/>
                </a:cubicBezTo>
                <a:cubicBezTo>
                  <a:pt x="21600" y="10800"/>
                  <a:pt x="21600" y="10800"/>
                  <a:pt x="21600" y="10800"/>
                </a:cubicBezTo>
                <a:cubicBezTo>
                  <a:pt x="21600" y="10800"/>
                  <a:pt x="21600" y="10800"/>
                  <a:pt x="21600" y="10800"/>
                </a:cubicBezTo>
                <a:cubicBezTo>
                  <a:pt x="21600" y="10414"/>
                  <a:pt x="21375" y="9900"/>
                  <a:pt x="20700" y="9643"/>
                </a:cubicBezTo>
                <a:cubicBezTo>
                  <a:pt x="20700" y="9643"/>
                  <a:pt x="20700" y="9643"/>
                  <a:pt x="20700" y="9643"/>
                </a:cubicBezTo>
                <a:cubicBezTo>
                  <a:pt x="4500" y="386"/>
                  <a:pt x="4500" y="386"/>
                  <a:pt x="4500" y="386"/>
                </a:cubicBezTo>
                <a:cubicBezTo>
                  <a:pt x="4500" y="386"/>
                  <a:pt x="4500" y="386"/>
                  <a:pt x="4500" y="386"/>
                </a:cubicBezTo>
                <a:cubicBezTo>
                  <a:pt x="4050" y="129"/>
                  <a:pt x="3375" y="0"/>
                  <a:pt x="2700" y="0"/>
                </a:cubicBezTo>
                <a:cubicBezTo>
                  <a:pt x="1125" y="0"/>
                  <a:pt x="0" y="643"/>
                  <a:pt x="0" y="1543"/>
                </a:cubicBezTo>
                <a:cubicBezTo>
                  <a:pt x="0" y="2057"/>
                  <a:pt x="450" y="2443"/>
                  <a:pt x="900" y="27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2400"/>
            </a:pPr>
            <a:endParaRPr/>
          </a:p>
        </p:txBody>
      </p:sp>
      <p:sp>
        <p:nvSpPr>
          <p:cNvPr id="430" name="Shape"/>
          <p:cNvSpPr/>
          <p:nvPr/>
        </p:nvSpPr>
        <p:spPr>
          <a:xfrm rot="5400000">
            <a:off x="12104700" y="10177691"/>
            <a:ext cx="192427" cy="3097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00" y="2700"/>
                </a:moveTo>
                <a:cubicBezTo>
                  <a:pt x="15075" y="10800"/>
                  <a:pt x="15075" y="10800"/>
                  <a:pt x="15075" y="10800"/>
                </a:cubicBezTo>
                <a:cubicBezTo>
                  <a:pt x="675" y="19029"/>
                  <a:pt x="675" y="19029"/>
                  <a:pt x="675" y="19029"/>
                </a:cubicBezTo>
                <a:cubicBezTo>
                  <a:pt x="675" y="19029"/>
                  <a:pt x="675" y="19029"/>
                  <a:pt x="675" y="19029"/>
                </a:cubicBezTo>
                <a:cubicBezTo>
                  <a:pt x="225" y="19286"/>
                  <a:pt x="0" y="19671"/>
                  <a:pt x="0" y="20057"/>
                </a:cubicBezTo>
                <a:cubicBezTo>
                  <a:pt x="0" y="20957"/>
                  <a:pt x="1125" y="21600"/>
                  <a:pt x="2700" y="21600"/>
                </a:cubicBezTo>
                <a:cubicBezTo>
                  <a:pt x="3375" y="21600"/>
                  <a:pt x="4050" y="21471"/>
                  <a:pt x="4500" y="21214"/>
                </a:cubicBezTo>
                <a:cubicBezTo>
                  <a:pt x="4500" y="21214"/>
                  <a:pt x="4500" y="21214"/>
                  <a:pt x="4500" y="21214"/>
                </a:cubicBezTo>
                <a:cubicBezTo>
                  <a:pt x="20700" y="11957"/>
                  <a:pt x="20700" y="11957"/>
                  <a:pt x="20700" y="11957"/>
                </a:cubicBezTo>
                <a:cubicBezTo>
                  <a:pt x="20700" y="11957"/>
                  <a:pt x="20700" y="11957"/>
                  <a:pt x="20700" y="11957"/>
                </a:cubicBezTo>
                <a:cubicBezTo>
                  <a:pt x="21375" y="11571"/>
                  <a:pt x="21600" y="11186"/>
                  <a:pt x="21600" y="10800"/>
                </a:cubicBezTo>
                <a:cubicBezTo>
                  <a:pt x="21600" y="10800"/>
                  <a:pt x="21600" y="10800"/>
                  <a:pt x="21600" y="10800"/>
                </a:cubicBezTo>
                <a:cubicBezTo>
                  <a:pt x="21600" y="10800"/>
                  <a:pt x="21600" y="10800"/>
                  <a:pt x="21600" y="10800"/>
                </a:cubicBezTo>
                <a:cubicBezTo>
                  <a:pt x="21600" y="10414"/>
                  <a:pt x="21375" y="9900"/>
                  <a:pt x="20700" y="9643"/>
                </a:cubicBezTo>
                <a:cubicBezTo>
                  <a:pt x="20700" y="9643"/>
                  <a:pt x="20700" y="9643"/>
                  <a:pt x="20700" y="9643"/>
                </a:cubicBezTo>
                <a:cubicBezTo>
                  <a:pt x="4500" y="386"/>
                  <a:pt x="4500" y="386"/>
                  <a:pt x="4500" y="386"/>
                </a:cubicBezTo>
                <a:cubicBezTo>
                  <a:pt x="4500" y="386"/>
                  <a:pt x="4500" y="386"/>
                  <a:pt x="4500" y="386"/>
                </a:cubicBezTo>
                <a:cubicBezTo>
                  <a:pt x="4050" y="129"/>
                  <a:pt x="3375" y="0"/>
                  <a:pt x="2700" y="0"/>
                </a:cubicBezTo>
                <a:cubicBezTo>
                  <a:pt x="1125" y="0"/>
                  <a:pt x="0" y="643"/>
                  <a:pt x="0" y="1543"/>
                </a:cubicBezTo>
                <a:cubicBezTo>
                  <a:pt x="0" y="2057"/>
                  <a:pt x="450" y="2443"/>
                  <a:pt x="900" y="27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2400"/>
            </a:pPr>
            <a:endParaRPr/>
          </a:p>
        </p:txBody>
      </p:sp>
      <p:sp>
        <p:nvSpPr>
          <p:cNvPr id="431" name="Be Very Patient"/>
          <p:cNvSpPr txBox="1"/>
          <p:nvPr/>
        </p:nvSpPr>
        <p:spPr>
          <a:xfrm>
            <a:off x="15403766" y="4421325"/>
            <a:ext cx="7448299" cy="853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120000"/>
              </a:lnSpc>
              <a:defRPr sz="5000"/>
            </a:lvl1pPr>
          </a:lstStyle>
          <a:p>
            <a:r>
              <a:t>Be Very Patient</a:t>
            </a:r>
          </a:p>
        </p:txBody>
      </p:sp>
      <p:sp>
        <p:nvSpPr>
          <p:cNvPr id="432" name="Line"/>
          <p:cNvSpPr/>
          <p:nvPr/>
        </p:nvSpPr>
        <p:spPr>
          <a:xfrm>
            <a:off x="15149842" y="3548777"/>
            <a:ext cx="1" cy="2598537"/>
          </a:xfrm>
          <a:prstGeom prst="line">
            <a:avLst/>
          </a:prstGeom>
          <a:ln w="3175">
            <a:solidFill>
              <a:srgbClr val="FFFFFF"/>
            </a:solidFill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pPr defTabSz="457200">
              <a:defRPr sz="1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433" name="THE MODALITY…"/>
          <p:cNvSpPr txBox="1"/>
          <p:nvPr/>
        </p:nvSpPr>
        <p:spPr>
          <a:xfrm>
            <a:off x="1565720" y="397514"/>
            <a:ext cx="16018130" cy="151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lnSpc>
                <a:spcPct val="120000"/>
              </a:lnSpc>
              <a:tabLst>
                <a:tab pos="5308600" algn="l"/>
              </a:tabLst>
            </a:pPr>
            <a:r>
              <a:rPr sz="5400">
                <a:solidFill>
                  <a:srgbClr val="E6ECED"/>
                </a:solidFill>
                <a:latin typeface="Lato Black"/>
                <a:ea typeface="Lato Black"/>
                <a:cs typeface="Lato Black"/>
                <a:sym typeface="Lato Black"/>
              </a:rPr>
              <a:t>THE MODALITY</a:t>
            </a:r>
          </a:p>
          <a:p>
            <a:pPr>
              <a:lnSpc>
                <a:spcPct val="120000"/>
              </a:lnSpc>
            </a:pPr>
            <a:r>
              <a:rPr sz="2800"/>
              <a:t>BLOCKCHAIN IS A THERAPEUTIC REMEDY FOR AN INTRINSIC HEALTHCARE LOGISTICS INFIRMITY</a:t>
            </a:r>
          </a:p>
        </p:txBody>
      </p:sp>
      <p:sp>
        <p:nvSpPr>
          <p:cNvPr id="434" name="Lesson One…"/>
          <p:cNvSpPr txBox="1"/>
          <p:nvPr/>
        </p:nvSpPr>
        <p:spPr>
          <a:xfrm>
            <a:off x="10009364" y="3120941"/>
            <a:ext cx="4387282" cy="1336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/>
            <a:r>
              <a:t>Lesson One</a:t>
            </a:r>
          </a:p>
          <a:p>
            <a:pPr algn="ctr"/>
            <a:r>
              <a:rPr sz="2200"/>
              <a:t>Focus on New Applications</a:t>
            </a:r>
          </a:p>
        </p:txBody>
      </p:sp>
      <p:sp>
        <p:nvSpPr>
          <p:cNvPr id="435" name="Lesson Two…"/>
          <p:cNvSpPr txBox="1"/>
          <p:nvPr/>
        </p:nvSpPr>
        <p:spPr>
          <a:xfrm>
            <a:off x="10009364" y="5679752"/>
            <a:ext cx="4387282" cy="1336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/>
            <a:r>
              <a:t>Lesson Two</a:t>
            </a:r>
          </a:p>
          <a:p>
            <a:pPr algn="ctr"/>
            <a:r>
              <a:rPr sz="2200"/>
              <a:t>Find a Strong Motive</a:t>
            </a:r>
          </a:p>
        </p:txBody>
      </p:sp>
      <p:sp>
        <p:nvSpPr>
          <p:cNvPr id="436" name="Lesson Three…"/>
          <p:cNvSpPr txBox="1"/>
          <p:nvPr/>
        </p:nvSpPr>
        <p:spPr>
          <a:xfrm>
            <a:off x="10009364" y="8160604"/>
            <a:ext cx="4387282" cy="1336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/>
            <a:r>
              <a:t>Lesson Three</a:t>
            </a:r>
          </a:p>
          <a:p>
            <a:pPr algn="ctr"/>
            <a:r>
              <a:rPr sz="2200"/>
              <a:t>Think about Data in General</a:t>
            </a:r>
          </a:p>
        </p:txBody>
      </p:sp>
      <p:sp>
        <p:nvSpPr>
          <p:cNvPr id="437" name="Lesson Four…"/>
          <p:cNvSpPr txBox="1"/>
          <p:nvPr/>
        </p:nvSpPr>
        <p:spPr>
          <a:xfrm>
            <a:off x="10009364" y="10783988"/>
            <a:ext cx="4387282" cy="1336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/>
            <a:r>
              <a:t>Lesson Four</a:t>
            </a:r>
          </a:p>
          <a:p>
            <a:pPr algn="ctr"/>
            <a:r>
              <a:rPr sz="2200"/>
              <a:t>Look Beyond Transformation</a:t>
            </a:r>
          </a:p>
        </p:txBody>
      </p:sp>
      <p:sp>
        <p:nvSpPr>
          <p:cNvPr id="438" name="Credit to Dr. Gideon Greenspan"/>
          <p:cNvSpPr txBox="1"/>
          <p:nvPr/>
        </p:nvSpPr>
        <p:spPr>
          <a:xfrm>
            <a:off x="18257032" y="2245094"/>
            <a:ext cx="7448299" cy="523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120000"/>
              </a:lnSpc>
              <a:defRPr sz="2800"/>
            </a:lvl1pPr>
          </a:lstStyle>
          <a:p>
            <a:r>
              <a:t>Credit to Dr. Gideon Greenspan</a:t>
            </a:r>
          </a:p>
        </p:txBody>
      </p:sp>
      <p:grpSp>
        <p:nvGrpSpPr>
          <p:cNvPr id="445" name="Group"/>
          <p:cNvGrpSpPr/>
          <p:nvPr/>
        </p:nvGrpSpPr>
        <p:grpSpPr>
          <a:xfrm>
            <a:off x="374150" y="12498714"/>
            <a:ext cx="23623000" cy="1325474"/>
            <a:chOff x="0" y="0"/>
            <a:chExt cx="23623000" cy="1325472"/>
          </a:xfrm>
        </p:grpSpPr>
        <p:pic>
          <p:nvPicPr>
            <p:cNvPr id="439" name="haven-health-solutions-logo-editable_Full Color - Flat - Horizontal copy.png" descr="haven-health-solutions-logo-editable_Full Color - Flat - Horizontal copy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/>
            <a:stretch>
              <a:fillRect/>
            </a:stretch>
          </p:blipFill>
          <p:spPr>
            <a:xfrm>
              <a:off x="10214878" y="0"/>
              <a:ext cx="3313682" cy="132547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440" name="directtrust_logo TM 2019 (1).png" descr="directtrust_logo TM 2019 (1)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707986" y="342701"/>
              <a:ext cx="1915015" cy="64016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444" name="Group"/>
            <p:cNvGrpSpPr/>
            <p:nvPr/>
          </p:nvGrpSpPr>
          <p:grpSpPr>
            <a:xfrm>
              <a:off x="0" y="369411"/>
              <a:ext cx="3322060" cy="586741"/>
              <a:chOff x="0" y="0"/>
              <a:chExt cx="3322059" cy="586740"/>
            </a:xfrm>
          </p:grpSpPr>
          <p:pic>
            <p:nvPicPr>
              <p:cNvPr id="441" name="logo.png" descr="logo.png"/>
              <p:cNvPicPr>
                <a:picLocks noChangeAspect="1"/>
              </p:cNvPicPr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2851308" y="97223"/>
                <a:ext cx="470752" cy="39229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42" name="da-logo-white.png" descr="da-logo-white.png"/>
              <p:cNvPicPr>
                <a:picLocks noChangeAspect="1"/>
              </p:cNvPicPr>
              <p:nvPr/>
            </p:nvPicPr>
            <p:blipFill>
              <a:blip r:embed="rId5">
                <a:extLst/>
              </a:blip>
              <a:stretch>
                <a:fillRect/>
              </a:stretch>
            </p:blipFill>
            <p:spPr>
              <a:xfrm>
                <a:off x="0" y="161048"/>
                <a:ext cx="2170070" cy="26464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sp>
            <p:nvSpPr>
              <p:cNvPr id="443" name="Line"/>
              <p:cNvSpPr/>
              <p:nvPr/>
            </p:nvSpPr>
            <p:spPr>
              <a:xfrm flipV="1">
                <a:off x="2510689" y="-1"/>
                <a:ext cx="1" cy="586742"/>
              </a:xfrm>
              <a:prstGeom prst="line">
                <a:avLst/>
              </a:prstGeom>
              <a:noFill/>
              <a:ln w="25400" cap="flat">
                <a:solidFill>
                  <a:srgbClr val="FFFFFF">
                    <a:alpha val="29652"/>
                  </a:srgbClr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 defTabSz="825500">
                  <a:defRPr sz="3200"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  <a:endParaRPr/>
              </a:p>
            </p:txBody>
          </p:sp>
        </p:grpSp>
      </p:grpSp>
      <p:pic>
        <p:nvPicPr>
          <p:cNvPr id="446" name="image.png" descr="image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8971648" y="3362241"/>
            <a:ext cx="589490" cy="853441"/>
          </a:xfrm>
          <a:prstGeom prst="rect">
            <a:avLst/>
          </a:prstGeom>
          <a:ln w="12700">
            <a:miter lim="400000"/>
          </a:ln>
        </p:spPr>
      </p:pic>
      <p:pic>
        <p:nvPicPr>
          <p:cNvPr id="447" name="image.png" descr="image.pn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4808097" y="7706452"/>
            <a:ext cx="683491" cy="687535"/>
          </a:xfrm>
          <a:prstGeom prst="rect">
            <a:avLst/>
          </a:prstGeom>
          <a:ln w="12700">
            <a:miter lim="400000"/>
          </a:ln>
        </p:spPr>
      </p:pic>
      <p:pic>
        <p:nvPicPr>
          <p:cNvPr id="448" name="image.png" descr="image.png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14815501" y="10087504"/>
            <a:ext cx="717694" cy="717694"/>
          </a:xfrm>
          <a:prstGeom prst="rect">
            <a:avLst/>
          </a:prstGeom>
          <a:ln w="12700">
            <a:miter lim="400000"/>
          </a:ln>
        </p:spPr>
      </p:pic>
      <p:sp>
        <p:nvSpPr>
          <p:cNvPr id="449" name="Shape"/>
          <p:cNvSpPr/>
          <p:nvPr/>
        </p:nvSpPr>
        <p:spPr>
          <a:xfrm>
            <a:off x="8950028" y="5963919"/>
            <a:ext cx="589491" cy="717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12" h="21600" extrusionOk="0">
                <a:moveTo>
                  <a:pt x="20985" y="351"/>
                </a:moveTo>
                <a:cubicBezTo>
                  <a:pt x="20810" y="176"/>
                  <a:pt x="20458" y="0"/>
                  <a:pt x="20107" y="0"/>
                </a:cubicBezTo>
                <a:cubicBezTo>
                  <a:pt x="19932" y="0"/>
                  <a:pt x="19932" y="0"/>
                  <a:pt x="19932" y="0"/>
                </a:cubicBezTo>
                <a:cubicBezTo>
                  <a:pt x="8517" y="2107"/>
                  <a:pt x="8517" y="2107"/>
                  <a:pt x="8517" y="2107"/>
                </a:cubicBezTo>
                <a:cubicBezTo>
                  <a:pt x="7814" y="2107"/>
                  <a:pt x="7463" y="2634"/>
                  <a:pt x="7463" y="3337"/>
                </a:cubicBezTo>
                <a:cubicBezTo>
                  <a:pt x="7463" y="14927"/>
                  <a:pt x="7463" y="14927"/>
                  <a:pt x="7463" y="14927"/>
                </a:cubicBezTo>
                <a:cubicBezTo>
                  <a:pt x="6761" y="14400"/>
                  <a:pt x="5883" y="14224"/>
                  <a:pt x="4829" y="14224"/>
                </a:cubicBezTo>
                <a:cubicBezTo>
                  <a:pt x="4302" y="14224"/>
                  <a:pt x="3775" y="14224"/>
                  <a:pt x="3073" y="14400"/>
                </a:cubicBezTo>
                <a:cubicBezTo>
                  <a:pt x="1844" y="14927"/>
                  <a:pt x="790" y="15629"/>
                  <a:pt x="263" y="16859"/>
                </a:cubicBezTo>
                <a:cubicBezTo>
                  <a:pt x="-88" y="17561"/>
                  <a:pt x="-88" y="18439"/>
                  <a:pt x="263" y="19317"/>
                </a:cubicBezTo>
                <a:cubicBezTo>
                  <a:pt x="614" y="20722"/>
                  <a:pt x="2195" y="21600"/>
                  <a:pt x="3951" y="21600"/>
                </a:cubicBezTo>
                <a:cubicBezTo>
                  <a:pt x="4478" y="21600"/>
                  <a:pt x="5005" y="21424"/>
                  <a:pt x="5532" y="21249"/>
                </a:cubicBezTo>
                <a:cubicBezTo>
                  <a:pt x="6936" y="20898"/>
                  <a:pt x="7814" y="20020"/>
                  <a:pt x="8341" y="18966"/>
                </a:cubicBezTo>
                <a:cubicBezTo>
                  <a:pt x="8692" y="18439"/>
                  <a:pt x="8692" y="17912"/>
                  <a:pt x="8692" y="17561"/>
                </a:cubicBezTo>
                <a:cubicBezTo>
                  <a:pt x="8692" y="17561"/>
                  <a:pt x="8692" y="17561"/>
                  <a:pt x="8692" y="17561"/>
                </a:cubicBezTo>
                <a:cubicBezTo>
                  <a:pt x="8692" y="6673"/>
                  <a:pt x="8692" y="6673"/>
                  <a:pt x="8692" y="6673"/>
                </a:cubicBezTo>
                <a:cubicBezTo>
                  <a:pt x="9044" y="6673"/>
                  <a:pt x="9044" y="6673"/>
                  <a:pt x="9044" y="6673"/>
                </a:cubicBezTo>
                <a:cubicBezTo>
                  <a:pt x="20107" y="4741"/>
                  <a:pt x="20107" y="4741"/>
                  <a:pt x="20107" y="4741"/>
                </a:cubicBezTo>
                <a:cubicBezTo>
                  <a:pt x="20107" y="12995"/>
                  <a:pt x="20107" y="12995"/>
                  <a:pt x="20107" y="12995"/>
                </a:cubicBezTo>
                <a:cubicBezTo>
                  <a:pt x="19580" y="12468"/>
                  <a:pt x="18702" y="12117"/>
                  <a:pt x="17649" y="12117"/>
                </a:cubicBezTo>
                <a:cubicBezTo>
                  <a:pt x="17122" y="12117"/>
                  <a:pt x="16419" y="12293"/>
                  <a:pt x="15892" y="12468"/>
                </a:cubicBezTo>
                <a:cubicBezTo>
                  <a:pt x="14663" y="12820"/>
                  <a:pt x="13610" y="13698"/>
                  <a:pt x="13083" y="14751"/>
                </a:cubicBezTo>
                <a:cubicBezTo>
                  <a:pt x="12732" y="15629"/>
                  <a:pt x="12732" y="16507"/>
                  <a:pt x="12907" y="17210"/>
                </a:cubicBezTo>
                <a:cubicBezTo>
                  <a:pt x="13434" y="18615"/>
                  <a:pt x="15014" y="19493"/>
                  <a:pt x="16771" y="19493"/>
                </a:cubicBezTo>
                <a:cubicBezTo>
                  <a:pt x="17297" y="19493"/>
                  <a:pt x="17824" y="19493"/>
                  <a:pt x="18351" y="19317"/>
                </a:cubicBezTo>
                <a:cubicBezTo>
                  <a:pt x="19580" y="18790"/>
                  <a:pt x="20634" y="17912"/>
                  <a:pt x="21161" y="16859"/>
                </a:cubicBezTo>
                <a:cubicBezTo>
                  <a:pt x="21336" y="16507"/>
                  <a:pt x="21512" y="15980"/>
                  <a:pt x="21512" y="15454"/>
                </a:cubicBezTo>
                <a:cubicBezTo>
                  <a:pt x="21512" y="15454"/>
                  <a:pt x="21512" y="15454"/>
                  <a:pt x="21512" y="15454"/>
                </a:cubicBezTo>
                <a:cubicBezTo>
                  <a:pt x="21512" y="1405"/>
                  <a:pt x="21512" y="1405"/>
                  <a:pt x="21512" y="1405"/>
                </a:cubicBezTo>
                <a:cubicBezTo>
                  <a:pt x="21512" y="878"/>
                  <a:pt x="21336" y="527"/>
                  <a:pt x="20985" y="351"/>
                </a:cubicBezTo>
                <a:close/>
                <a:moveTo>
                  <a:pt x="5180" y="20020"/>
                </a:moveTo>
                <a:cubicBezTo>
                  <a:pt x="3600" y="20546"/>
                  <a:pt x="1844" y="20020"/>
                  <a:pt x="1492" y="18790"/>
                </a:cubicBezTo>
                <a:cubicBezTo>
                  <a:pt x="966" y="17561"/>
                  <a:pt x="2019" y="16332"/>
                  <a:pt x="3600" y="15629"/>
                </a:cubicBezTo>
                <a:cubicBezTo>
                  <a:pt x="5180" y="15102"/>
                  <a:pt x="6761" y="15629"/>
                  <a:pt x="7288" y="16859"/>
                </a:cubicBezTo>
                <a:cubicBezTo>
                  <a:pt x="7639" y="18088"/>
                  <a:pt x="6761" y="19493"/>
                  <a:pt x="5180" y="20020"/>
                </a:cubicBezTo>
                <a:close/>
                <a:moveTo>
                  <a:pt x="20107" y="3337"/>
                </a:moveTo>
                <a:cubicBezTo>
                  <a:pt x="8692" y="5444"/>
                  <a:pt x="8692" y="5444"/>
                  <a:pt x="8692" y="5444"/>
                </a:cubicBezTo>
                <a:cubicBezTo>
                  <a:pt x="8692" y="3337"/>
                  <a:pt x="8692" y="3337"/>
                  <a:pt x="8692" y="3337"/>
                </a:cubicBezTo>
                <a:cubicBezTo>
                  <a:pt x="20107" y="1405"/>
                  <a:pt x="20107" y="1405"/>
                  <a:pt x="20107" y="1405"/>
                </a:cubicBezTo>
                <a:lnTo>
                  <a:pt x="20107" y="3337"/>
                </a:lnTo>
                <a:close/>
                <a:moveTo>
                  <a:pt x="18000" y="17912"/>
                </a:moveTo>
                <a:cubicBezTo>
                  <a:pt x="16244" y="18439"/>
                  <a:pt x="14663" y="17912"/>
                  <a:pt x="14136" y="16859"/>
                </a:cubicBezTo>
                <a:cubicBezTo>
                  <a:pt x="13785" y="15629"/>
                  <a:pt x="14663" y="14224"/>
                  <a:pt x="16244" y="13698"/>
                </a:cubicBezTo>
                <a:cubicBezTo>
                  <a:pt x="18000" y="13171"/>
                  <a:pt x="19580" y="13698"/>
                  <a:pt x="20107" y="14927"/>
                </a:cubicBezTo>
                <a:cubicBezTo>
                  <a:pt x="20458" y="15980"/>
                  <a:pt x="19580" y="17385"/>
                  <a:pt x="18000" y="17912"/>
                </a:cubicBezTo>
                <a:close/>
                <a:moveTo>
                  <a:pt x="18000" y="17912"/>
                </a:moveTo>
                <a:cubicBezTo>
                  <a:pt x="18000" y="17912"/>
                  <a:pt x="18000" y="17912"/>
                  <a:pt x="18000" y="17912"/>
                </a:cubicBezTo>
              </a:path>
            </a:pathLst>
          </a:custGeom>
          <a:solidFill>
            <a:srgbClr val="4B5050"/>
          </a:solidFill>
          <a:ln w="12700">
            <a:miter lim="400000"/>
          </a:ln>
        </p:spPr>
        <p:txBody>
          <a:bodyPr lIns="45719" rIns="45719"/>
          <a:lstStyle/>
          <a:p>
            <a:pPr defTabSz="1217612">
              <a:defRPr sz="2400">
                <a:solidFill>
                  <a:srgbClr val="91969B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Shape"/>
          <p:cNvSpPr/>
          <p:nvPr/>
        </p:nvSpPr>
        <p:spPr>
          <a:xfrm>
            <a:off x="9855754" y="0"/>
            <a:ext cx="14564949" cy="13719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22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242C35">
              <a:alpha val="87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452" name="THANK YOU"/>
          <p:cNvSpPr txBox="1"/>
          <p:nvPr/>
        </p:nvSpPr>
        <p:spPr>
          <a:xfrm>
            <a:off x="13840428" y="10541161"/>
            <a:ext cx="9182609" cy="1920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 algn="r">
              <a:lnSpc>
                <a:spcPct val="90000"/>
              </a:lnSpc>
              <a:defRPr sz="12000"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pPr>
              <a:defRPr sz="3600">
                <a:latin typeface="Lato Light"/>
                <a:ea typeface="Lato Light"/>
                <a:cs typeface="Lato Light"/>
                <a:sym typeface="Lato Light"/>
              </a:defRPr>
            </a:pPr>
            <a:r>
              <a:rPr sz="12000">
                <a:latin typeface="Lato Black"/>
                <a:ea typeface="Lato Black"/>
                <a:cs typeface="Lato Black"/>
                <a:sym typeface="Lato Black"/>
              </a:rPr>
              <a:t>THANK YOU</a:t>
            </a:r>
          </a:p>
        </p:txBody>
      </p:sp>
      <p:sp>
        <p:nvSpPr>
          <p:cNvPr id="453" name="Line"/>
          <p:cNvSpPr/>
          <p:nvPr/>
        </p:nvSpPr>
        <p:spPr>
          <a:xfrm>
            <a:off x="17863309" y="12522635"/>
            <a:ext cx="6726727" cy="1"/>
          </a:xfrm>
          <a:prstGeom prst="line">
            <a:avLst/>
          </a:prstGeom>
          <a:ln w="38100">
            <a:solidFill>
              <a:srgbClr val="FFFFFF"/>
            </a:solidFill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pPr defTabSz="457200">
              <a:defRPr sz="1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454" name="Line"/>
          <p:cNvSpPr/>
          <p:nvPr/>
        </p:nvSpPr>
        <p:spPr>
          <a:xfrm>
            <a:off x="15451734" y="10479926"/>
            <a:ext cx="9027516" cy="1"/>
          </a:xfrm>
          <a:prstGeom prst="line">
            <a:avLst/>
          </a:prstGeom>
          <a:ln w="38100">
            <a:solidFill>
              <a:srgbClr val="FFFFFF"/>
            </a:solidFill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pPr defTabSz="457200">
              <a:defRPr sz="1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pic>
        <p:nvPicPr>
          <p:cNvPr id="455" name="haven-health-solutions-logo-editable_Full Color - Flat - Horizontal copy.png" descr="haven-health-solutions-logo-editable_Full Color - Flat - Horizontal copy.png"/>
          <p:cNvPicPr>
            <a:picLocks noChangeAspect="1"/>
          </p:cNvPicPr>
          <p:nvPr/>
        </p:nvPicPr>
        <p:blipFill>
          <a:blip r:embed="rId2">
            <a:extLst/>
          </a:blip>
          <a:srcRect/>
          <a:stretch>
            <a:fillRect/>
          </a:stretch>
        </p:blipFill>
        <p:spPr>
          <a:xfrm>
            <a:off x="368895" y="124850"/>
            <a:ext cx="5212535" cy="2085015"/>
          </a:xfrm>
          <a:prstGeom prst="rect">
            <a:avLst/>
          </a:prstGeom>
          <a:ln w="12700">
            <a:miter lim="400000"/>
          </a:ln>
        </p:spPr>
      </p:pic>
      <p:pic>
        <p:nvPicPr>
          <p:cNvPr id="456" name="directtrust_logo TM 2019 (1).png" descr="directtrust_logo TM 2019 (1)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8210" y="3471197"/>
            <a:ext cx="6552731" cy="219047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460" name="Group"/>
          <p:cNvGrpSpPr/>
          <p:nvPr/>
        </p:nvGrpSpPr>
        <p:grpSpPr>
          <a:xfrm>
            <a:off x="6939812" y="2300022"/>
            <a:ext cx="6160921" cy="1088138"/>
            <a:chOff x="0" y="0"/>
            <a:chExt cx="6160920" cy="1088137"/>
          </a:xfrm>
        </p:grpSpPr>
        <p:pic>
          <p:nvPicPr>
            <p:cNvPr id="457" name="logo.png" descr="logo.png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5287890" y="180306"/>
              <a:ext cx="873031" cy="72752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458" name="da-logo-white.png" descr="da-logo-white.pn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298672"/>
              <a:ext cx="4024498" cy="49079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459" name="Line"/>
            <p:cNvSpPr/>
            <p:nvPr/>
          </p:nvSpPr>
          <p:spPr>
            <a:xfrm flipV="1">
              <a:off x="4656194" y="0"/>
              <a:ext cx="1" cy="1088138"/>
            </a:xfrm>
            <a:prstGeom prst="line">
              <a:avLst/>
            </a:prstGeom>
            <a:noFill/>
            <a:ln w="25400" cap="flat">
              <a:solidFill>
                <a:srgbClr val="FFFFFF">
                  <a:alpha val="29652"/>
                </a:srgbClr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 defTabSz="825500">
                <a:defRPr sz="3200"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19242F"/>
      </a:dk1>
      <a:lt1>
        <a:srgbClr val="FFFFFF"/>
      </a:lt1>
      <a:dk2>
        <a:srgbClr val="A7A7A7"/>
      </a:dk2>
      <a:lt2>
        <a:srgbClr val="535353"/>
      </a:lt2>
      <a:accent1>
        <a:srgbClr val="1EA185"/>
      </a:accent1>
      <a:accent2>
        <a:srgbClr val="9BBB5C"/>
      </a:accent2>
      <a:accent3>
        <a:srgbClr val="F29B26"/>
      </a:accent3>
      <a:accent4>
        <a:srgbClr val="BD392F"/>
      </a:accent4>
      <a:accent5>
        <a:srgbClr val="83A2CD"/>
      </a:accent5>
      <a:accent6>
        <a:srgbClr val="C9D1D7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18284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Lato Light"/>
            <a:ea typeface="Lato Light"/>
            <a:cs typeface="Lato Light"/>
            <a:sym typeface="Lato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18284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Lato Light"/>
            <a:ea typeface="Lato Light"/>
            <a:cs typeface="Lato Light"/>
            <a:sym typeface="Lato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EA185"/>
      </a:accent1>
      <a:accent2>
        <a:srgbClr val="9BBB5C"/>
      </a:accent2>
      <a:accent3>
        <a:srgbClr val="F29B26"/>
      </a:accent3>
      <a:accent4>
        <a:srgbClr val="BD392F"/>
      </a:accent4>
      <a:accent5>
        <a:srgbClr val="83A2CD"/>
      </a:accent5>
      <a:accent6>
        <a:srgbClr val="C9D1D7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18284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Lato Light"/>
            <a:ea typeface="Lato Light"/>
            <a:cs typeface="Lato Light"/>
            <a:sym typeface="Lato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18284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Lato Light"/>
            <a:ea typeface="Lato Light"/>
            <a:cs typeface="Lato Light"/>
            <a:sym typeface="Lato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282</Words>
  <Application>Microsoft Office PowerPoint</Application>
  <PresentationFormat>Custom</PresentationFormat>
  <Paragraphs>68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Calibri</vt:lpstr>
      <vt:lpstr>Helvetica</vt:lpstr>
      <vt:lpstr>Helvetica Neue</vt:lpstr>
      <vt:lpstr>Helvetica Neue Medium</vt:lpstr>
      <vt:lpstr>Lato Black</vt:lpstr>
      <vt:lpstr>Lato Bold</vt:lpstr>
      <vt:lpstr>Lato Light</vt:lpstr>
      <vt:lpstr>Lato Regular</vt:lpstr>
      <vt:lpstr>Default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TEUTA</dc:creator>
  <cp:lastModifiedBy>tory cenaj</cp:lastModifiedBy>
  <cp:revision>1</cp:revision>
  <dcterms:modified xsi:type="dcterms:W3CDTF">2020-01-19T11:05:46Z</dcterms:modified>
</cp:coreProperties>
</file>