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828" y="-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yan pane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0</Words>
  <Application>Microsoft Office PowerPoint</Application>
  <PresentationFormat>Custom</PresentationFormat>
  <Paragraphs>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Tory</dc:creator>
  <cp:lastModifiedBy>Tory</cp:lastModifiedBy>
  <cp:revision>1</cp:revision>
  <dcterms:created xsi:type="dcterms:W3CDTF">2022-10-03T15:48:00Z</dcterms:created>
  <dcterms:modified xsi:type="dcterms:W3CDTF">2022-10-03T22:35:38Z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2022-10-03T00:00:00Z</vt:filetime>
  </property>
  <property fmtid="{D5CDD505-2E9C-101B-9397-08002B2CF9AE}" pid="3" name="LastSaved">
    <vt:filetime>2022-10-03T00:00:00Z</vt:filetime>
  </property>
</Properties>
</file>